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sldIdLst>
    <p:sldId id="256" r:id="rId4"/>
    <p:sldId id="345" r:id="rId5"/>
    <p:sldId id="346" r:id="rId6"/>
    <p:sldId id="347" r:id="rId7"/>
    <p:sldId id="262" r:id="rId8"/>
    <p:sldId id="257" r:id="rId9"/>
    <p:sldId id="263" r:id="rId10"/>
    <p:sldId id="291" r:id="rId11"/>
    <p:sldId id="292" r:id="rId12"/>
    <p:sldId id="293" r:id="rId13"/>
    <p:sldId id="294" r:id="rId14"/>
    <p:sldId id="295" r:id="rId15"/>
    <p:sldId id="296" r:id="rId16"/>
    <p:sldId id="297" r:id="rId17"/>
    <p:sldId id="298" r:id="rId18"/>
    <p:sldId id="299" r:id="rId19"/>
    <p:sldId id="301" r:id="rId20"/>
    <p:sldId id="302" r:id="rId21"/>
    <p:sldId id="303" r:id="rId22"/>
    <p:sldId id="348" r:id="rId23"/>
    <p:sldId id="349" r:id="rId24"/>
    <p:sldId id="304" r:id="rId25"/>
    <p:sldId id="305" r:id="rId26"/>
    <p:sldId id="306" r:id="rId27"/>
    <p:sldId id="307" r:id="rId28"/>
    <p:sldId id="362" r:id="rId29"/>
    <p:sldId id="363" r:id="rId30"/>
    <p:sldId id="364" r:id="rId31"/>
    <p:sldId id="365" r:id="rId32"/>
    <p:sldId id="366" r:id="rId33"/>
    <p:sldId id="367" r:id="rId34"/>
    <p:sldId id="368" r:id="rId35"/>
    <p:sldId id="369" r:id="rId36"/>
    <p:sldId id="370" r:id="rId37"/>
    <p:sldId id="371" r:id="rId38"/>
    <p:sldId id="372" r:id="rId39"/>
    <p:sldId id="361"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0" d="100"/>
          <a:sy n="80" d="100"/>
        </p:scale>
        <p:origin x="-1260" y="-23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1941F2-A34E-44B0-9171-C71F57ABA288}" type="doc">
      <dgm:prSet loTypeId="urn:microsoft.com/office/officeart/2008/layout/RadialCluster" loCatId="cycle" qsTypeId="urn:microsoft.com/office/officeart/2005/8/quickstyle/3d1" qsCatId="3D" csTypeId="urn:microsoft.com/office/officeart/2005/8/colors/colorful4" csCatId="colorful" phldr="1"/>
      <dgm:spPr/>
      <dgm:t>
        <a:bodyPr/>
        <a:lstStyle/>
        <a:p>
          <a:endParaRPr lang="en-MY"/>
        </a:p>
      </dgm:t>
    </dgm:pt>
    <dgm:pt modelId="{2AA69D2B-90C2-4D0A-870F-5E23E3D9D8DB}">
      <dgm:prSet phldrT="[Text]" custT="1"/>
      <dgm:spPr>
        <a:solidFill>
          <a:srgbClr val="00B050"/>
        </a:solidFill>
      </dgm:spPr>
      <dgm:t>
        <a:bodyPr/>
        <a:lstStyle/>
        <a:p>
          <a:r>
            <a:rPr lang="en-US" sz="2000" b="1" dirty="0" err="1" smtClean="0">
              <a:effectLst>
                <a:glow rad="101600">
                  <a:schemeClr val="tx1">
                    <a:alpha val="60000"/>
                  </a:schemeClr>
                </a:glow>
                <a:outerShdw blurRad="38100" dist="38100" dir="2700000" algn="tl">
                  <a:srgbClr val="000000">
                    <a:alpha val="43137"/>
                  </a:srgbClr>
                </a:outerShdw>
              </a:effectLst>
            </a:rPr>
            <a:t>Kesabaran</a:t>
          </a:r>
          <a:endParaRPr lang="en-MY" sz="2000" b="1" dirty="0">
            <a:effectLst>
              <a:glow rad="101600">
                <a:schemeClr val="tx1">
                  <a:alpha val="60000"/>
                </a:schemeClr>
              </a:glow>
              <a:outerShdw blurRad="38100" dist="38100" dir="2700000" algn="tl">
                <a:srgbClr val="000000">
                  <a:alpha val="43137"/>
                </a:srgbClr>
              </a:outerShdw>
            </a:effectLst>
          </a:endParaRPr>
        </a:p>
      </dgm:t>
    </dgm:pt>
    <dgm:pt modelId="{E848DF03-51FB-4733-A5D2-6A5DAAD76D42}" type="parTrans" cxnId="{F8DEE97D-D568-4982-97F2-764835BAF112}">
      <dgm:prSe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79D836E5-AA8B-4E1D-A2E2-2A2BC0B18FB1}" type="sibTrans" cxnId="{F8DEE97D-D568-4982-97F2-764835BAF112}">
      <dgm:prSe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21CF889A-EF11-4006-BD93-61604C4CAABB}">
      <dgm:prSet phldrT="[Text]" custT="1"/>
      <dgm:spPr/>
      <dgm:t>
        <a:bodyPr/>
        <a:lstStyle/>
        <a:p>
          <a:r>
            <a:rPr lang="en-US" sz="2000" b="1" dirty="0" err="1" smtClean="0">
              <a:effectLst>
                <a:glow rad="101600">
                  <a:schemeClr val="tx1">
                    <a:alpha val="60000"/>
                  </a:schemeClr>
                </a:glow>
                <a:outerShdw blurRad="38100" dist="38100" dir="2700000" algn="tl">
                  <a:srgbClr val="000000">
                    <a:alpha val="43137"/>
                  </a:srgbClr>
                </a:outerShdw>
              </a:effectLst>
            </a:rPr>
            <a:t>Ketakutan</a:t>
          </a:r>
          <a:endParaRPr lang="en-MY" sz="2000" b="1" dirty="0">
            <a:effectLst>
              <a:glow rad="101600">
                <a:schemeClr val="tx1">
                  <a:alpha val="60000"/>
                </a:schemeClr>
              </a:glow>
              <a:outerShdw blurRad="38100" dist="38100" dir="2700000" algn="tl">
                <a:srgbClr val="000000">
                  <a:alpha val="43137"/>
                </a:srgbClr>
              </a:outerShdw>
            </a:effectLst>
          </a:endParaRPr>
        </a:p>
      </dgm:t>
    </dgm:pt>
    <dgm:pt modelId="{D23D9D21-8C09-4276-9085-DAD4F132D6A3}" type="parTrans" cxnId="{525CF35B-33DA-46B1-80F3-719D6BD4C4DB}">
      <dgm:prSet/>
      <dgm:spPr>
        <a:ln w="38100">
          <a:solidFill>
            <a:srgbClr val="FFFF00"/>
          </a:solidFill>
        </a:ln>
        <a:effectLst>
          <a:glow rad="101600">
            <a:schemeClr val="tx1">
              <a:alpha val="60000"/>
            </a:schemeClr>
          </a:glow>
        </a:effectLs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C5461F44-FADF-4928-BBAC-03A3214DB159}" type="sibTrans" cxnId="{525CF35B-33DA-46B1-80F3-719D6BD4C4DB}">
      <dgm:prSe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A6271AD1-7F1A-4604-B687-23C3BDCFA5B0}">
      <dgm:prSet phldrT="[Text]" custT="1"/>
      <dgm:spPr/>
      <dgm:t>
        <a:bodyPr/>
        <a:lstStyle/>
        <a:p>
          <a:r>
            <a:rPr lang="en-US" sz="2000" b="1" dirty="0" err="1" smtClean="0">
              <a:effectLst>
                <a:glow rad="101600">
                  <a:schemeClr val="tx1">
                    <a:alpha val="60000"/>
                  </a:schemeClr>
                </a:glow>
                <a:outerShdw blurRad="38100" dist="38100" dir="2700000" algn="tl">
                  <a:srgbClr val="000000">
                    <a:alpha val="43137"/>
                  </a:srgbClr>
                </a:outerShdw>
              </a:effectLst>
            </a:rPr>
            <a:t>Kekurangan</a:t>
          </a:r>
          <a:r>
            <a:rPr lang="en-US" sz="2000" b="1" dirty="0" smtClean="0">
              <a:effectLst>
                <a:glow rad="101600">
                  <a:schemeClr val="tx1">
                    <a:alpha val="60000"/>
                  </a:schemeClr>
                </a:glow>
                <a:outerShdw blurRad="38100" dist="38100" dir="2700000" algn="tl">
                  <a:srgbClr val="000000">
                    <a:alpha val="43137"/>
                  </a:srgbClr>
                </a:outerShdw>
              </a:effectLst>
            </a:rPr>
            <a:t> </a:t>
          </a:r>
        </a:p>
        <a:p>
          <a:r>
            <a:rPr lang="en-US" sz="2000" b="1" dirty="0" err="1" smtClean="0">
              <a:effectLst>
                <a:glow rad="101600">
                  <a:schemeClr val="tx1">
                    <a:alpha val="60000"/>
                  </a:schemeClr>
                </a:glow>
                <a:outerShdw blurRad="38100" dist="38100" dir="2700000" algn="tl">
                  <a:srgbClr val="000000">
                    <a:alpha val="43137"/>
                  </a:srgbClr>
                </a:outerShdw>
              </a:effectLst>
            </a:rPr>
            <a:t>harta</a:t>
          </a:r>
          <a:endParaRPr lang="en-MY" sz="2000" b="1" dirty="0">
            <a:effectLst>
              <a:glow rad="101600">
                <a:schemeClr val="tx1">
                  <a:alpha val="60000"/>
                </a:schemeClr>
              </a:glow>
              <a:outerShdw blurRad="38100" dist="38100" dir="2700000" algn="tl">
                <a:srgbClr val="000000">
                  <a:alpha val="43137"/>
                </a:srgbClr>
              </a:outerShdw>
            </a:effectLst>
          </a:endParaRPr>
        </a:p>
      </dgm:t>
    </dgm:pt>
    <dgm:pt modelId="{513C438A-7301-47AF-A0C1-FC516B429795}" type="parTrans" cxnId="{8B71867B-001C-444D-9C46-D3F4EA0C7781}">
      <dgm:prSet/>
      <dgm:spPr>
        <a:ln w="38100">
          <a:solidFill>
            <a:srgbClr val="FFFF00"/>
          </a:solidFill>
        </a:ln>
        <a:effectLst>
          <a:glow rad="101600">
            <a:schemeClr val="tx1">
              <a:alpha val="60000"/>
            </a:schemeClr>
          </a:glow>
        </a:effectLs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4C3E40A1-BDC0-46E1-8B1C-5EA5C8288166}" type="sibTrans" cxnId="{8B71867B-001C-444D-9C46-D3F4EA0C7781}">
      <dgm:prSe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F68D3E68-762E-466D-992B-65DB7CC557F0}">
      <dgm:prSet phldrT="[Text]" custT="1"/>
      <dgm:spPr/>
      <dgm:t>
        <a:bodyPr/>
        <a:lstStyle/>
        <a:p>
          <a:r>
            <a:rPr lang="en-US" sz="2000" b="1" dirty="0" err="1" smtClean="0">
              <a:effectLst>
                <a:glow rad="101600">
                  <a:schemeClr val="tx1">
                    <a:alpha val="60000"/>
                  </a:schemeClr>
                </a:glow>
                <a:outerShdw blurRad="38100" dist="38100" dir="2700000" algn="tl">
                  <a:srgbClr val="000000">
                    <a:alpha val="43137"/>
                  </a:srgbClr>
                </a:outerShdw>
              </a:effectLst>
            </a:rPr>
            <a:t>Kelaparan</a:t>
          </a:r>
          <a:endParaRPr lang="en-MY" sz="2000" b="1" dirty="0">
            <a:effectLst>
              <a:glow rad="101600">
                <a:schemeClr val="tx1">
                  <a:alpha val="60000"/>
                </a:schemeClr>
              </a:glow>
              <a:outerShdw blurRad="38100" dist="38100" dir="2700000" algn="tl">
                <a:srgbClr val="000000">
                  <a:alpha val="43137"/>
                </a:srgbClr>
              </a:outerShdw>
            </a:effectLst>
          </a:endParaRPr>
        </a:p>
      </dgm:t>
    </dgm:pt>
    <dgm:pt modelId="{080ED785-38CE-4065-B3D7-5A8F602F9AC1}" type="parTrans" cxnId="{76C7C22A-EC46-4EFF-BB0B-0E5789683C12}">
      <dgm:prSet/>
      <dgm:spPr>
        <a:ln w="38100">
          <a:solidFill>
            <a:srgbClr val="FFFF00"/>
          </a:solidFill>
        </a:ln>
        <a:effectLst>
          <a:glow rad="101600">
            <a:schemeClr val="tx1">
              <a:alpha val="60000"/>
            </a:schemeClr>
          </a:glow>
        </a:effectLs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D1555E1B-B345-4215-B866-87413431F39C}" type="sibTrans" cxnId="{76C7C22A-EC46-4EFF-BB0B-0E5789683C12}">
      <dgm:prSe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79443E33-11EB-4A29-9A9B-2EAF1AA03989}">
      <dgm:prSet custT="1"/>
      <dgm:spPr/>
      <dgm:t>
        <a:bodyPr/>
        <a:lstStyle/>
        <a:p>
          <a:r>
            <a:rPr lang="en-US" sz="2000" b="1" dirty="0" err="1" smtClean="0">
              <a:effectLst>
                <a:glow rad="101600">
                  <a:schemeClr val="tx1">
                    <a:alpha val="60000"/>
                  </a:schemeClr>
                </a:glow>
                <a:outerShdw blurRad="38100" dist="38100" dir="2700000" algn="tl">
                  <a:srgbClr val="000000">
                    <a:alpha val="43137"/>
                  </a:srgbClr>
                </a:outerShdw>
              </a:effectLst>
            </a:rPr>
            <a:t>Kebendaan</a:t>
          </a:r>
          <a:endParaRPr lang="en-MY" sz="2000" b="1" dirty="0">
            <a:effectLst>
              <a:glow rad="101600">
                <a:schemeClr val="tx1">
                  <a:alpha val="60000"/>
                </a:schemeClr>
              </a:glow>
              <a:outerShdw blurRad="38100" dist="38100" dir="2700000" algn="tl">
                <a:srgbClr val="000000">
                  <a:alpha val="43137"/>
                </a:srgbClr>
              </a:outerShdw>
            </a:effectLst>
          </a:endParaRPr>
        </a:p>
      </dgm:t>
    </dgm:pt>
    <dgm:pt modelId="{860D45C1-EAEF-4BF1-891D-122BF5D8564C}" type="parTrans" cxnId="{9FE899C1-4F3A-4240-9C64-AB43091F4AF7}">
      <dgm:prSet/>
      <dgm:spPr>
        <a:ln w="38100">
          <a:solidFill>
            <a:srgbClr val="FFFF00"/>
          </a:solidFill>
        </a:ln>
        <a:effectLst>
          <a:glow rad="101600">
            <a:schemeClr val="tx1">
              <a:alpha val="60000"/>
            </a:schemeClr>
          </a:glow>
        </a:effectLs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0A3BDC24-B266-4202-8ECC-0E24117C3C4A}" type="sibTrans" cxnId="{9FE899C1-4F3A-4240-9C64-AB43091F4AF7}">
      <dgm:prSe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6E602E20-E530-4C83-8C4E-29EE6590E689}">
      <dgm:prSet custT="1"/>
      <dgm:spPr/>
      <dgm:t>
        <a:bodyPr/>
        <a:lstStyle/>
        <a:p>
          <a:r>
            <a:rPr lang="en-US" sz="2000" b="1" dirty="0" err="1" smtClean="0">
              <a:effectLst>
                <a:glow rad="101600">
                  <a:schemeClr val="tx1">
                    <a:alpha val="60000"/>
                  </a:schemeClr>
                </a:glow>
                <a:outerShdw blurRad="38100" dist="38100" dir="2700000" algn="tl">
                  <a:srgbClr val="000000">
                    <a:alpha val="43137"/>
                  </a:srgbClr>
                </a:outerShdw>
              </a:effectLst>
            </a:rPr>
            <a:t>Jiwa</a:t>
          </a:r>
          <a:endParaRPr lang="en-MY" sz="2000" b="1" dirty="0">
            <a:effectLst>
              <a:glow rad="101600">
                <a:schemeClr val="tx1">
                  <a:alpha val="60000"/>
                </a:schemeClr>
              </a:glow>
              <a:outerShdw blurRad="38100" dist="38100" dir="2700000" algn="tl">
                <a:srgbClr val="000000">
                  <a:alpha val="43137"/>
                </a:srgbClr>
              </a:outerShdw>
            </a:effectLst>
          </a:endParaRPr>
        </a:p>
      </dgm:t>
    </dgm:pt>
    <dgm:pt modelId="{A403AB58-5964-4379-A072-5413E47837D0}" type="parTrans" cxnId="{0DF6F46D-C408-4A65-825D-03891BBAA3F0}">
      <dgm:prSet/>
      <dgm:spPr>
        <a:ln w="38100">
          <a:solidFill>
            <a:srgbClr val="FFFF00"/>
          </a:solidFill>
        </a:ln>
        <a:effectLst>
          <a:glow rad="101600">
            <a:schemeClr val="tx1">
              <a:alpha val="60000"/>
            </a:schemeClr>
          </a:glow>
        </a:effectLs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7DB7C359-9A7C-4732-9284-CD5AB19D03D5}" type="sibTrans" cxnId="{0DF6F46D-C408-4A65-825D-03891BBAA3F0}">
      <dgm:prSet/>
      <dgm:spPr/>
      <dgm:t>
        <a:bodyPr/>
        <a:lstStyle/>
        <a:p>
          <a:endParaRPr lang="en-MY" sz="1600" b="1">
            <a:effectLst>
              <a:glow rad="101600">
                <a:schemeClr val="tx1">
                  <a:alpha val="60000"/>
                </a:schemeClr>
              </a:glow>
              <a:outerShdw blurRad="38100" dist="38100" dir="2700000" algn="tl">
                <a:srgbClr val="000000">
                  <a:alpha val="43137"/>
                </a:srgbClr>
              </a:outerShdw>
            </a:effectLst>
          </a:endParaRPr>
        </a:p>
      </dgm:t>
    </dgm:pt>
    <dgm:pt modelId="{A188DAC3-D67C-44C2-A221-C11147ED80D3}" type="pres">
      <dgm:prSet presAssocID="{A41941F2-A34E-44B0-9171-C71F57ABA288}" presName="Name0" presStyleCnt="0">
        <dgm:presLayoutVars>
          <dgm:chMax val="1"/>
          <dgm:chPref val="1"/>
          <dgm:dir/>
          <dgm:animOne val="branch"/>
          <dgm:animLvl val="lvl"/>
        </dgm:presLayoutVars>
      </dgm:prSet>
      <dgm:spPr/>
      <dgm:t>
        <a:bodyPr/>
        <a:lstStyle/>
        <a:p>
          <a:endParaRPr lang="en-MY"/>
        </a:p>
      </dgm:t>
    </dgm:pt>
    <dgm:pt modelId="{9AC1DCE3-924F-4C67-897F-EEA370A3ADB1}" type="pres">
      <dgm:prSet presAssocID="{2AA69D2B-90C2-4D0A-870F-5E23E3D9D8DB}" presName="singleCycle" presStyleCnt="0"/>
      <dgm:spPr/>
    </dgm:pt>
    <dgm:pt modelId="{DE42D439-E472-44C2-8FB1-612D0237DEDE}" type="pres">
      <dgm:prSet presAssocID="{2AA69D2B-90C2-4D0A-870F-5E23E3D9D8DB}" presName="singleCenter" presStyleLbl="node1" presStyleIdx="0" presStyleCnt="6" custScaleX="111302">
        <dgm:presLayoutVars>
          <dgm:chMax val="7"/>
          <dgm:chPref val="7"/>
        </dgm:presLayoutVars>
      </dgm:prSet>
      <dgm:spPr/>
      <dgm:t>
        <a:bodyPr/>
        <a:lstStyle/>
        <a:p>
          <a:endParaRPr lang="en-MY"/>
        </a:p>
      </dgm:t>
    </dgm:pt>
    <dgm:pt modelId="{8E1FC6A6-2940-421A-9D97-1ECB1EE16E7C}" type="pres">
      <dgm:prSet presAssocID="{D23D9D21-8C09-4276-9085-DAD4F132D6A3}" presName="Name56" presStyleLbl="parChTrans1D2" presStyleIdx="0" presStyleCnt="5"/>
      <dgm:spPr/>
      <dgm:t>
        <a:bodyPr/>
        <a:lstStyle/>
        <a:p>
          <a:endParaRPr lang="en-MY"/>
        </a:p>
      </dgm:t>
    </dgm:pt>
    <dgm:pt modelId="{B4378005-51DB-49AC-8C24-46748096A078}" type="pres">
      <dgm:prSet presAssocID="{21CF889A-EF11-4006-BD93-61604C4CAABB}" presName="text0" presStyleLbl="node1" presStyleIdx="1" presStyleCnt="6" custScaleX="186856">
        <dgm:presLayoutVars>
          <dgm:bulletEnabled val="1"/>
        </dgm:presLayoutVars>
      </dgm:prSet>
      <dgm:spPr/>
      <dgm:t>
        <a:bodyPr/>
        <a:lstStyle/>
        <a:p>
          <a:endParaRPr lang="en-MY"/>
        </a:p>
      </dgm:t>
    </dgm:pt>
    <dgm:pt modelId="{8D334BD5-E61E-4B2F-9F5E-5D3E4D65740C}" type="pres">
      <dgm:prSet presAssocID="{513C438A-7301-47AF-A0C1-FC516B429795}" presName="Name56" presStyleLbl="parChTrans1D2" presStyleIdx="1" presStyleCnt="5"/>
      <dgm:spPr/>
      <dgm:t>
        <a:bodyPr/>
        <a:lstStyle/>
        <a:p>
          <a:endParaRPr lang="en-MY"/>
        </a:p>
      </dgm:t>
    </dgm:pt>
    <dgm:pt modelId="{16F40128-7353-4091-B5EE-94CC14E27A7F}" type="pres">
      <dgm:prSet presAssocID="{A6271AD1-7F1A-4604-B687-23C3BDCFA5B0}" presName="text0" presStyleLbl="node1" presStyleIdx="2" presStyleCnt="6" custScaleX="188763" custRadScaleRad="101736" custRadScaleInc="4426">
        <dgm:presLayoutVars>
          <dgm:bulletEnabled val="1"/>
        </dgm:presLayoutVars>
      </dgm:prSet>
      <dgm:spPr/>
      <dgm:t>
        <a:bodyPr/>
        <a:lstStyle/>
        <a:p>
          <a:endParaRPr lang="en-MY"/>
        </a:p>
      </dgm:t>
    </dgm:pt>
    <dgm:pt modelId="{FBF12322-5EDA-40BB-B9E0-A7FD22BBC96F}" type="pres">
      <dgm:prSet presAssocID="{860D45C1-EAEF-4BF1-891D-122BF5D8564C}" presName="Name56" presStyleLbl="parChTrans1D2" presStyleIdx="2" presStyleCnt="5"/>
      <dgm:spPr/>
      <dgm:t>
        <a:bodyPr/>
        <a:lstStyle/>
        <a:p>
          <a:endParaRPr lang="en-MY"/>
        </a:p>
      </dgm:t>
    </dgm:pt>
    <dgm:pt modelId="{F5DE7C53-6AFB-4328-828A-135D15E20C44}" type="pres">
      <dgm:prSet presAssocID="{79443E33-11EB-4A29-9A9B-2EAF1AA03989}" presName="text0" presStyleLbl="node1" presStyleIdx="3" presStyleCnt="6" custScaleX="202612">
        <dgm:presLayoutVars>
          <dgm:bulletEnabled val="1"/>
        </dgm:presLayoutVars>
      </dgm:prSet>
      <dgm:spPr/>
      <dgm:t>
        <a:bodyPr/>
        <a:lstStyle/>
        <a:p>
          <a:endParaRPr lang="en-MY"/>
        </a:p>
      </dgm:t>
    </dgm:pt>
    <dgm:pt modelId="{67C8F5B9-813F-4F42-BA6C-DB09E634C8CF}" type="pres">
      <dgm:prSet presAssocID="{A403AB58-5964-4379-A072-5413E47837D0}" presName="Name56" presStyleLbl="parChTrans1D2" presStyleIdx="3" presStyleCnt="5"/>
      <dgm:spPr/>
      <dgm:t>
        <a:bodyPr/>
        <a:lstStyle/>
        <a:p>
          <a:endParaRPr lang="en-MY"/>
        </a:p>
      </dgm:t>
    </dgm:pt>
    <dgm:pt modelId="{2CD66ECB-D4E2-43C5-887F-9663A0DAE34D}" type="pres">
      <dgm:prSet presAssocID="{6E602E20-E530-4C83-8C4E-29EE6590E689}" presName="text0" presStyleLbl="node1" presStyleIdx="4" presStyleCnt="6" custScaleX="205345">
        <dgm:presLayoutVars>
          <dgm:bulletEnabled val="1"/>
        </dgm:presLayoutVars>
      </dgm:prSet>
      <dgm:spPr/>
      <dgm:t>
        <a:bodyPr/>
        <a:lstStyle/>
        <a:p>
          <a:endParaRPr lang="en-MY"/>
        </a:p>
      </dgm:t>
    </dgm:pt>
    <dgm:pt modelId="{3393DC3E-61F8-47E7-9BED-DC3D4B4A54B1}" type="pres">
      <dgm:prSet presAssocID="{080ED785-38CE-4065-B3D7-5A8F602F9AC1}" presName="Name56" presStyleLbl="parChTrans1D2" presStyleIdx="4" presStyleCnt="5"/>
      <dgm:spPr/>
      <dgm:t>
        <a:bodyPr/>
        <a:lstStyle/>
        <a:p>
          <a:endParaRPr lang="en-MY"/>
        </a:p>
      </dgm:t>
    </dgm:pt>
    <dgm:pt modelId="{C9F2AA69-97E6-4BBB-BA00-4F81C6C445D6}" type="pres">
      <dgm:prSet presAssocID="{F68D3E68-762E-466D-992B-65DB7CC557F0}" presName="text0" presStyleLbl="node1" presStyleIdx="5" presStyleCnt="6" custScaleX="173866">
        <dgm:presLayoutVars>
          <dgm:bulletEnabled val="1"/>
        </dgm:presLayoutVars>
      </dgm:prSet>
      <dgm:spPr/>
      <dgm:t>
        <a:bodyPr/>
        <a:lstStyle/>
        <a:p>
          <a:endParaRPr lang="en-MY"/>
        </a:p>
      </dgm:t>
    </dgm:pt>
  </dgm:ptLst>
  <dgm:cxnLst>
    <dgm:cxn modelId="{A7266998-256C-443C-8942-E1DA61A55536}" type="presOf" srcId="{6E602E20-E530-4C83-8C4E-29EE6590E689}" destId="{2CD66ECB-D4E2-43C5-887F-9663A0DAE34D}" srcOrd="0" destOrd="0" presId="urn:microsoft.com/office/officeart/2008/layout/RadialCluster"/>
    <dgm:cxn modelId="{525CF35B-33DA-46B1-80F3-719D6BD4C4DB}" srcId="{2AA69D2B-90C2-4D0A-870F-5E23E3D9D8DB}" destId="{21CF889A-EF11-4006-BD93-61604C4CAABB}" srcOrd="0" destOrd="0" parTransId="{D23D9D21-8C09-4276-9085-DAD4F132D6A3}" sibTransId="{C5461F44-FADF-4928-BBAC-03A3214DB159}"/>
    <dgm:cxn modelId="{B7FF3909-C41E-46CB-8067-EB273E6E5635}" type="presOf" srcId="{A403AB58-5964-4379-A072-5413E47837D0}" destId="{67C8F5B9-813F-4F42-BA6C-DB09E634C8CF}" srcOrd="0" destOrd="0" presId="urn:microsoft.com/office/officeart/2008/layout/RadialCluster"/>
    <dgm:cxn modelId="{8B71867B-001C-444D-9C46-D3F4EA0C7781}" srcId="{2AA69D2B-90C2-4D0A-870F-5E23E3D9D8DB}" destId="{A6271AD1-7F1A-4604-B687-23C3BDCFA5B0}" srcOrd="1" destOrd="0" parTransId="{513C438A-7301-47AF-A0C1-FC516B429795}" sibTransId="{4C3E40A1-BDC0-46E1-8B1C-5EA5C8288166}"/>
    <dgm:cxn modelId="{25809100-DF65-4B09-B388-2441B468A485}" type="presOf" srcId="{513C438A-7301-47AF-A0C1-FC516B429795}" destId="{8D334BD5-E61E-4B2F-9F5E-5D3E4D65740C}" srcOrd="0" destOrd="0" presId="urn:microsoft.com/office/officeart/2008/layout/RadialCluster"/>
    <dgm:cxn modelId="{9FE899C1-4F3A-4240-9C64-AB43091F4AF7}" srcId="{2AA69D2B-90C2-4D0A-870F-5E23E3D9D8DB}" destId="{79443E33-11EB-4A29-9A9B-2EAF1AA03989}" srcOrd="2" destOrd="0" parTransId="{860D45C1-EAEF-4BF1-891D-122BF5D8564C}" sibTransId="{0A3BDC24-B266-4202-8ECC-0E24117C3C4A}"/>
    <dgm:cxn modelId="{AFB03AE7-1CC8-4B5F-B598-015B8DF65224}" type="presOf" srcId="{2AA69D2B-90C2-4D0A-870F-5E23E3D9D8DB}" destId="{DE42D439-E472-44C2-8FB1-612D0237DEDE}" srcOrd="0" destOrd="0" presId="urn:microsoft.com/office/officeart/2008/layout/RadialCluster"/>
    <dgm:cxn modelId="{76C7C22A-EC46-4EFF-BB0B-0E5789683C12}" srcId="{2AA69D2B-90C2-4D0A-870F-5E23E3D9D8DB}" destId="{F68D3E68-762E-466D-992B-65DB7CC557F0}" srcOrd="4" destOrd="0" parTransId="{080ED785-38CE-4065-B3D7-5A8F602F9AC1}" sibTransId="{D1555E1B-B345-4215-B866-87413431F39C}"/>
    <dgm:cxn modelId="{6B6C9337-67B4-4FF6-B0F0-22ED3771F1F2}" type="presOf" srcId="{860D45C1-EAEF-4BF1-891D-122BF5D8564C}" destId="{FBF12322-5EDA-40BB-B9E0-A7FD22BBC96F}" srcOrd="0" destOrd="0" presId="urn:microsoft.com/office/officeart/2008/layout/RadialCluster"/>
    <dgm:cxn modelId="{F8DEE97D-D568-4982-97F2-764835BAF112}" srcId="{A41941F2-A34E-44B0-9171-C71F57ABA288}" destId="{2AA69D2B-90C2-4D0A-870F-5E23E3D9D8DB}" srcOrd="0" destOrd="0" parTransId="{E848DF03-51FB-4733-A5D2-6A5DAAD76D42}" sibTransId="{79D836E5-AA8B-4E1D-A2E2-2A2BC0B18FB1}"/>
    <dgm:cxn modelId="{58624A39-7DEE-4FDF-9F92-1E3E154997A8}" type="presOf" srcId="{D23D9D21-8C09-4276-9085-DAD4F132D6A3}" destId="{8E1FC6A6-2940-421A-9D97-1ECB1EE16E7C}" srcOrd="0" destOrd="0" presId="urn:microsoft.com/office/officeart/2008/layout/RadialCluster"/>
    <dgm:cxn modelId="{0DF6F46D-C408-4A65-825D-03891BBAA3F0}" srcId="{2AA69D2B-90C2-4D0A-870F-5E23E3D9D8DB}" destId="{6E602E20-E530-4C83-8C4E-29EE6590E689}" srcOrd="3" destOrd="0" parTransId="{A403AB58-5964-4379-A072-5413E47837D0}" sibTransId="{7DB7C359-9A7C-4732-9284-CD5AB19D03D5}"/>
    <dgm:cxn modelId="{C7E5A04F-EEB7-4652-9E48-99A4387C7B46}" type="presOf" srcId="{F68D3E68-762E-466D-992B-65DB7CC557F0}" destId="{C9F2AA69-97E6-4BBB-BA00-4F81C6C445D6}" srcOrd="0" destOrd="0" presId="urn:microsoft.com/office/officeart/2008/layout/RadialCluster"/>
    <dgm:cxn modelId="{05196DBC-6A46-44FB-8830-4A9BBE59A675}" type="presOf" srcId="{A6271AD1-7F1A-4604-B687-23C3BDCFA5B0}" destId="{16F40128-7353-4091-B5EE-94CC14E27A7F}" srcOrd="0" destOrd="0" presId="urn:microsoft.com/office/officeart/2008/layout/RadialCluster"/>
    <dgm:cxn modelId="{F94A4A1E-B7BF-4DCF-918C-85D8B4437E6C}" type="presOf" srcId="{A41941F2-A34E-44B0-9171-C71F57ABA288}" destId="{A188DAC3-D67C-44C2-A221-C11147ED80D3}" srcOrd="0" destOrd="0" presId="urn:microsoft.com/office/officeart/2008/layout/RadialCluster"/>
    <dgm:cxn modelId="{60392358-6B69-493C-96E3-46F2418760AC}" type="presOf" srcId="{79443E33-11EB-4A29-9A9B-2EAF1AA03989}" destId="{F5DE7C53-6AFB-4328-828A-135D15E20C44}" srcOrd="0" destOrd="0" presId="urn:microsoft.com/office/officeart/2008/layout/RadialCluster"/>
    <dgm:cxn modelId="{ABF9ED6D-4AED-4145-9E02-17253BB9AF30}" type="presOf" srcId="{21CF889A-EF11-4006-BD93-61604C4CAABB}" destId="{B4378005-51DB-49AC-8C24-46748096A078}" srcOrd="0" destOrd="0" presId="urn:microsoft.com/office/officeart/2008/layout/RadialCluster"/>
    <dgm:cxn modelId="{3FEEDB76-794F-4F08-AD6C-46CA34E6CCD7}" type="presOf" srcId="{080ED785-38CE-4065-B3D7-5A8F602F9AC1}" destId="{3393DC3E-61F8-47E7-9BED-DC3D4B4A54B1}" srcOrd="0" destOrd="0" presId="urn:microsoft.com/office/officeart/2008/layout/RadialCluster"/>
    <dgm:cxn modelId="{5BC8AF34-2CE5-490C-AC89-CCE4BBE78C79}" type="presParOf" srcId="{A188DAC3-D67C-44C2-A221-C11147ED80D3}" destId="{9AC1DCE3-924F-4C67-897F-EEA370A3ADB1}" srcOrd="0" destOrd="0" presId="urn:microsoft.com/office/officeart/2008/layout/RadialCluster"/>
    <dgm:cxn modelId="{93AFA3A3-AB53-4E9B-9451-7592D10383D0}" type="presParOf" srcId="{9AC1DCE3-924F-4C67-897F-EEA370A3ADB1}" destId="{DE42D439-E472-44C2-8FB1-612D0237DEDE}" srcOrd="0" destOrd="0" presId="urn:microsoft.com/office/officeart/2008/layout/RadialCluster"/>
    <dgm:cxn modelId="{E81865BF-B9BE-4071-A148-BCAE168E4D2E}" type="presParOf" srcId="{9AC1DCE3-924F-4C67-897F-EEA370A3ADB1}" destId="{8E1FC6A6-2940-421A-9D97-1ECB1EE16E7C}" srcOrd="1" destOrd="0" presId="urn:microsoft.com/office/officeart/2008/layout/RadialCluster"/>
    <dgm:cxn modelId="{D4B310A5-5018-4378-B50C-01C4231F9A5F}" type="presParOf" srcId="{9AC1DCE3-924F-4C67-897F-EEA370A3ADB1}" destId="{B4378005-51DB-49AC-8C24-46748096A078}" srcOrd="2" destOrd="0" presId="urn:microsoft.com/office/officeart/2008/layout/RadialCluster"/>
    <dgm:cxn modelId="{C5618E28-C148-4CC3-8F56-CC69E5EC5AB7}" type="presParOf" srcId="{9AC1DCE3-924F-4C67-897F-EEA370A3ADB1}" destId="{8D334BD5-E61E-4B2F-9F5E-5D3E4D65740C}" srcOrd="3" destOrd="0" presId="urn:microsoft.com/office/officeart/2008/layout/RadialCluster"/>
    <dgm:cxn modelId="{90BB9D15-2467-47B6-9F58-529F0E26FEC9}" type="presParOf" srcId="{9AC1DCE3-924F-4C67-897F-EEA370A3ADB1}" destId="{16F40128-7353-4091-B5EE-94CC14E27A7F}" srcOrd="4" destOrd="0" presId="urn:microsoft.com/office/officeart/2008/layout/RadialCluster"/>
    <dgm:cxn modelId="{099C86C9-21BB-4725-9C54-DF0BB7A5ABD6}" type="presParOf" srcId="{9AC1DCE3-924F-4C67-897F-EEA370A3ADB1}" destId="{FBF12322-5EDA-40BB-B9E0-A7FD22BBC96F}" srcOrd="5" destOrd="0" presId="urn:microsoft.com/office/officeart/2008/layout/RadialCluster"/>
    <dgm:cxn modelId="{1C478F03-582C-4AA6-914E-1CE83B50A21D}" type="presParOf" srcId="{9AC1DCE3-924F-4C67-897F-EEA370A3ADB1}" destId="{F5DE7C53-6AFB-4328-828A-135D15E20C44}" srcOrd="6" destOrd="0" presId="urn:microsoft.com/office/officeart/2008/layout/RadialCluster"/>
    <dgm:cxn modelId="{BD5C8F48-AEA1-4C69-8F49-8D8779232A59}" type="presParOf" srcId="{9AC1DCE3-924F-4C67-897F-EEA370A3ADB1}" destId="{67C8F5B9-813F-4F42-BA6C-DB09E634C8CF}" srcOrd="7" destOrd="0" presId="urn:microsoft.com/office/officeart/2008/layout/RadialCluster"/>
    <dgm:cxn modelId="{3C17C971-3890-4F6B-A55D-BAFB2363EEF8}" type="presParOf" srcId="{9AC1DCE3-924F-4C67-897F-EEA370A3ADB1}" destId="{2CD66ECB-D4E2-43C5-887F-9663A0DAE34D}" srcOrd="8" destOrd="0" presId="urn:microsoft.com/office/officeart/2008/layout/RadialCluster"/>
    <dgm:cxn modelId="{4E814A8E-B187-47CC-B27A-2DAEAEA4B68C}" type="presParOf" srcId="{9AC1DCE3-924F-4C67-897F-EEA370A3ADB1}" destId="{3393DC3E-61F8-47E7-9BED-DC3D4B4A54B1}" srcOrd="9" destOrd="0" presId="urn:microsoft.com/office/officeart/2008/layout/RadialCluster"/>
    <dgm:cxn modelId="{23C39D14-8246-4318-A5CD-69882DBDEC1B}" type="presParOf" srcId="{9AC1DCE3-924F-4C67-897F-EEA370A3ADB1}" destId="{C9F2AA69-97E6-4BBB-BA00-4F81C6C445D6}" srcOrd="10" destOrd="0" presId="urn:microsoft.com/office/officeart/2008/layout/Radial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2D439-E472-44C2-8FB1-612D0237DEDE}">
      <dsp:nvSpPr>
        <dsp:cNvPr id="0" name=""/>
        <dsp:cNvSpPr/>
      </dsp:nvSpPr>
      <dsp:spPr>
        <a:xfrm>
          <a:off x="3395536" y="1585362"/>
          <a:ext cx="1356993" cy="1219200"/>
        </a:xfrm>
        <a:prstGeom prst="roundRect">
          <a:avLst/>
        </a:prstGeom>
        <a:solidFill>
          <a:srgbClr val="00B050"/>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effectLst>
                <a:glow rad="101600">
                  <a:schemeClr val="tx1">
                    <a:alpha val="60000"/>
                  </a:schemeClr>
                </a:glow>
                <a:outerShdw blurRad="38100" dist="38100" dir="2700000" algn="tl">
                  <a:srgbClr val="000000">
                    <a:alpha val="43137"/>
                  </a:srgbClr>
                </a:outerShdw>
              </a:effectLst>
            </a:rPr>
            <a:t>Kesabaran</a:t>
          </a:r>
          <a:endParaRPr lang="en-MY" sz="2000" b="1" kern="1200" dirty="0">
            <a:effectLst>
              <a:glow rad="101600">
                <a:schemeClr val="tx1">
                  <a:alpha val="60000"/>
                </a:schemeClr>
              </a:glow>
              <a:outerShdw blurRad="38100" dist="38100" dir="2700000" algn="tl">
                <a:srgbClr val="000000">
                  <a:alpha val="43137"/>
                </a:srgbClr>
              </a:outerShdw>
            </a:effectLst>
          </a:endParaRPr>
        </a:p>
      </dsp:txBody>
      <dsp:txXfrm>
        <a:off x="3455052" y="1644878"/>
        <a:ext cx="1237961" cy="1100168"/>
      </dsp:txXfrm>
    </dsp:sp>
    <dsp:sp modelId="{8E1FC6A6-2940-421A-9D97-1ECB1EE16E7C}">
      <dsp:nvSpPr>
        <dsp:cNvPr id="0" name=""/>
        <dsp:cNvSpPr/>
      </dsp:nvSpPr>
      <dsp:spPr>
        <a:xfrm rot="16200000">
          <a:off x="3729768" y="1241096"/>
          <a:ext cx="688530" cy="0"/>
        </a:xfrm>
        <a:custGeom>
          <a:avLst/>
          <a:gdLst/>
          <a:ahLst/>
          <a:cxnLst/>
          <a:rect l="0" t="0" r="0" b="0"/>
          <a:pathLst>
            <a:path>
              <a:moveTo>
                <a:pt x="0" y="0"/>
              </a:moveTo>
              <a:lnTo>
                <a:pt x="688530" y="0"/>
              </a:lnTo>
            </a:path>
          </a:pathLst>
        </a:custGeom>
        <a:noFill/>
        <a:ln w="38100" cap="flat" cmpd="sng" algn="ctr">
          <a:solidFill>
            <a:srgbClr val="FFFF00"/>
          </a:solidFill>
          <a:prstDash val="solid"/>
        </a:ln>
        <a:effectLst>
          <a:glow rad="101600">
            <a:schemeClr val="tx1">
              <a:alpha val="60000"/>
            </a:schemeClr>
          </a:glo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4378005-51DB-49AC-8C24-46748096A078}">
      <dsp:nvSpPr>
        <dsp:cNvPr id="0" name=""/>
        <dsp:cNvSpPr/>
      </dsp:nvSpPr>
      <dsp:spPr>
        <a:xfrm>
          <a:off x="3310854" y="79967"/>
          <a:ext cx="1526359" cy="816864"/>
        </a:xfrm>
        <a:prstGeom prst="roundRect">
          <a:avLst/>
        </a:prstGeom>
        <a:gradFill rotWithShape="0">
          <a:gsLst>
            <a:gs pos="0">
              <a:schemeClr val="accent4">
                <a:hueOff val="-892954"/>
                <a:satOff val="5380"/>
                <a:lumOff val="431"/>
                <a:alphaOff val="0"/>
                <a:shade val="51000"/>
                <a:satMod val="130000"/>
              </a:schemeClr>
            </a:gs>
            <a:gs pos="80000">
              <a:schemeClr val="accent4">
                <a:hueOff val="-892954"/>
                <a:satOff val="5380"/>
                <a:lumOff val="431"/>
                <a:alphaOff val="0"/>
                <a:shade val="93000"/>
                <a:satMod val="130000"/>
              </a:schemeClr>
            </a:gs>
            <a:gs pos="100000">
              <a:schemeClr val="accent4">
                <a:hueOff val="-892954"/>
                <a:satOff val="5380"/>
                <a:lumOff val="43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effectLst>
                <a:glow rad="101600">
                  <a:schemeClr val="tx1">
                    <a:alpha val="60000"/>
                  </a:schemeClr>
                </a:glow>
                <a:outerShdw blurRad="38100" dist="38100" dir="2700000" algn="tl">
                  <a:srgbClr val="000000">
                    <a:alpha val="43137"/>
                  </a:srgbClr>
                </a:outerShdw>
              </a:effectLst>
            </a:rPr>
            <a:t>Ketakutan</a:t>
          </a:r>
          <a:endParaRPr lang="en-MY" sz="2000" b="1" kern="1200" dirty="0">
            <a:effectLst>
              <a:glow rad="101600">
                <a:schemeClr val="tx1">
                  <a:alpha val="60000"/>
                </a:schemeClr>
              </a:glow>
              <a:outerShdw blurRad="38100" dist="38100" dir="2700000" algn="tl">
                <a:srgbClr val="000000">
                  <a:alpha val="43137"/>
                </a:srgbClr>
              </a:outerShdw>
            </a:effectLst>
          </a:endParaRPr>
        </a:p>
      </dsp:txBody>
      <dsp:txXfrm>
        <a:off x="3350730" y="119843"/>
        <a:ext cx="1446607" cy="737112"/>
      </dsp:txXfrm>
    </dsp:sp>
    <dsp:sp modelId="{8D334BD5-E61E-4B2F-9F5E-5D3E4D65740C}">
      <dsp:nvSpPr>
        <dsp:cNvPr id="0" name=""/>
        <dsp:cNvSpPr/>
      </dsp:nvSpPr>
      <dsp:spPr>
        <a:xfrm rot="20615602">
          <a:off x="4747946" y="1963380"/>
          <a:ext cx="225197" cy="0"/>
        </a:xfrm>
        <a:custGeom>
          <a:avLst/>
          <a:gdLst/>
          <a:ahLst/>
          <a:cxnLst/>
          <a:rect l="0" t="0" r="0" b="0"/>
          <a:pathLst>
            <a:path>
              <a:moveTo>
                <a:pt x="0" y="0"/>
              </a:moveTo>
              <a:lnTo>
                <a:pt x="225197" y="0"/>
              </a:lnTo>
            </a:path>
          </a:pathLst>
        </a:custGeom>
        <a:noFill/>
        <a:ln w="38100" cap="flat" cmpd="sng" algn="ctr">
          <a:solidFill>
            <a:srgbClr val="FFFF00"/>
          </a:solidFill>
          <a:prstDash val="solid"/>
        </a:ln>
        <a:effectLst>
          <a:glow rad="101600">
            <a:schemeClr val="tx1">
              <a:alpha val="60000"/>
            </a:schemeClr>
          </a:glo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6F40128-7353-4091-B5EE-94CC14E27A7F}">
      <dsp:nvSpPr>
        <dsp:cNvPr id="0" name=""/>
        <dsp:cNvSpPr/>
      </dsp:nvSpPr>
      <dsp:spPr>
        <a:xfrm>
          <a:off x="4968558" y="1296139"/>
          <a:ext cx="1541936" cy="816864"/>
        </a:xfrm>
        <a:prstGeom prst="roundRect">
          <a:avLst/>
        </a:prstGeom>
        <a:gradFill rotWithShape="0">
          <a:gsLst>
            <a:gs pos="0">
              <a:schemeClr val="accent4">
                <a:hueOff val="-1785908"/>
                <a:satOff val="10760"/>
                <a:lumOff val="862"/>
                <a:alphaOff val="0"/>
                <a:shade val="51000"/>
                <a:satMod val="130000"/>
              </a:schemeClr>
            </a:gs>
            <a:gs pos="80000">
              <a:schemeClr val="accent4">
                <a:hueOff val="-1785908"/>
                <a:satOff val="10760"/>
                <a:lumOff val="862"/>
                <a:alphaOff val="0"/>
                <a:shade val="93000"/>
                <a:satMod val="130000"/>
              </a:schemeClr>
            </a:gs>
            <a:gs pos="100000">
              <a:schemeClr val="accent4">
                <a:hueOff val="-1785908"/>
                <a:satOff val="10760"/>
                <a:lumOff val="86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effectLst>
                <a:glow rad="101600">
                  <a:schemeClr val="tx1">
                    <a:alpha val="60000"/>
                  </a:schemeClr>
                </a:glow>
                <a:outerShdw blurRad="38100" dist="38100" dir="2700000" algn="tl">
                  <a:srgbClr val="000000">
                    <a:alpha val="43137"/>
                  </a:srgbClr>
                </a:outerShdw>
              </a:effectLst>
            </a:rPr>
            <a:t>Kekurangan</a:t>
          </a:r>
          <a:r>
            <a:rPr lang="en-US" sz="2000" b="1" kern="1200" dirty="0" smtClean="0">
              <a:effectLst>
                <a:glow rad="101600">
                  <a:schemeClr val="tx1">
                    <a:alpha val="60000"/>
                  </a:schemeClr>
                </a:glow>
                <a:outerShdw blurRad="38100" dist="38100" dir="2700000" algn="tl">
                  <a:srgbClr val="000000">
                    <a:alpha val="43137"/>
                  </a:srgbClr>
                </a:outerShdw>
              </a:effectLst>
            </a:rPr>
            <a:t> </a:t>
          </a:r>
        </a:p>
        <a:p>
          <a:pPr lvl="0" algn="ctr" defTabSz="889000">
            <a:lnSpc>
              <a:spcPct val="90000"/>
            </a:lnSpc>
            <a:spcBef>
              <a:spcPct val="0"/>
            </a:spcBef>
            <a:spcAft>
              <a:spcPct val="35000"/>
            </a:spcAft>
          </a:pPr>
          <a:r>
            <a:rPr lang="en-US" sz="2000" b="1" kern="1200" dirty="0" err="1" smtClean="0">
              <a:effectLst>
                <a:glow rad="101600">
                  <a:schemeClr val="tx1">
                    <a:alpha val="60000"/>
                  </a:schemeClr>
                </a:glow>
                <a:outerShdw blurRad="38100" dist="38100" dir="2700000" algn="tl">
                  <a:srgbClr val="000000">
                    <a:alpha val="43137"/>
                  </a:srgbClr>
                </a:outerShdw>
              </a:effectLst>
            </a:rPr>
            <a:t>harta</a:t>
          </a:r>
          <a:endParaRPr lang="en-MY" sz="2000" b="1" kern="1200" dirty="0">
            <a:effectLst>
              <a:glow rad="101600">
                <a:schemeClr val="tx1">
                  <a:alpha val="60000"/>
                </a:schemeClr>
              </a:glow>
              <a:outerShdw blurRad="38100" dist="38100" dir="2700000" algn="tl">
                <a:srgbClr val="000000">
                  <a:alpha val="43137"/>
                </a:srgbClr>
              </a:outerShdw>
            </a:effectLst>
          </a:endParaRPr>
        </a:p>
      </dsp:txBody>
      <dsp:txXfrm>
        <a:off x="5008434" y="1336015"/>
        <a:ext cx="1462184" cy="737112"/>
      </dsp:txXfrm>
    </dsp:sp>
    <dsp:sp modelId="{FBF12322-5EDA-40BB-B9E0-A7FD22BBC96F}">
      <dsp:nvSpPr>
        <dsp:cNvPr id="0" name=""/>
        <dsp:cNvSpPr/>
      </dsp:nvSpPr>
      <dsp:spPr>
        <a:xfrm rot="3240000">
          <a:off x="4424555" y="2985865"/>
          <a:ext cx="448205" cy="0"/>
        </a:xfrm>
        <a:custGeom>
          <a:avLst/>
          <a:gdLst/>
          <a:ahLst/>
          <a:cxnLst/>
          <a:rect l="0" t="0" r="0" b="0"/>
          <a:pathLst>
            <a:path>
              <a:moveTo>
                <a:pt x="0" y="0"/>
              </a:moveTo>
              <a:lnTo>
                <a:pt x="448205" y="0"/>
              </a:lnTo>
            </a:path>
          </a:pathLst>
        </a:custGeom>
        <a:noFill/>
        <a:ln w="38100" cap="flat" cmpd="sng" algn="ctr">
          <a:solidFill>
            <a:srgbClr val="FFFF00"/>
          </a:solidFill>
          <a:prstDash val="solid"/>
        </a:ln>
        <a:effectLst>
          <a:glow rad="101600">
            <a:schemeClr val="tx1">
              <a:alpha val="60000"/>
            </a:schemeClr>
          </a:glo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5DE7C53-6AFB-4328-828A-135D15E20C44}">
      <dsp:nvSpPr>
        <dsp:cNvPr id="0" name=""/>
        <dsp:cNvSpPr/>
      </dsp:nvSpPr>
      <dsp:spPr>
        <a:xfrm>
          <a:off x="4249593" y="3167168"/>
          <a:ext cx="1655064" cy="816864"/>
        </a:xfrm>
        <a:prstGeom prst="roundRect">
          <a:avLst/>
        </a:prstGeom>
        <a:gradFill rotWithShape="0">
          <a:gsLst>
            <a:gs pos="0">
              <a:schemeClr val="accent4">
                <a:hueOff val="-2678862"/>
                <a:satOff val="16139"/>
                <a:lumOff val="1294"/>
                <a:alphaOff val="0"/>
                <a:shade val="51000"/>
                <a:satMod val="130000"/>
              </a:schemeClr>
            </a:gs>
            <a:gs pos="80000">
              <a:schemeClr val="accent4">
                <a:hueOff val="-2678862"/>
                <a:satOff val="16139"/>
                <a:lumOff val="1294"/>
                <a:alphaOff val="0"/>
                <a:shade val="93000"/>
                <a:satMod val="130000"/>
              </a:schemeClr>
            </a:gs>
            <a:gs pos="100000">
              <a:schemeClr val="accent4">
                <a:hueOff val="-2678862"/>
                <a:satOff val="16139"/>
                <a:lumOff val="1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effectLst>
                <a:glow rad="101600">
                  <a:schemeClr val="tx1">
                    <a:alpha val="60000"/>
                  </a:schemeClr>
                </a:glow>
                <a:outerShdw blurRad="38100" dist="38100" dir="2700000" algn="tl">
                  <a:srgbClr val="000000">
                    <a:alpha val="43137"/>
                  </a:srgbClr>
                </a:outerShdw>
              </a:effectLst>
            </a:rPr>
            <a:t>Kebendaan</a:t>
          </a:r>
          <a:endParaRPr lang="en-MY" sz="2000" b="1" kern="1200" dirty="0">
            <a:effectLst>
              <a:glow rad="101600">
                <a:schemeClr val="tx1">
                  <a:alpha val="60000"/>
                </a:schemeClr>
              </a:glow>
              <a:outerShdw blurRad="38100" dist="38100" dir="2700000" algn="tl">
                <a:srgbClr val="000000">
                  <a:alpha val="43137"/>
                </a:srgbClr>
              </a:outerShdw>
            </a:effectLst>
          </a:endParaRPr>
        </a:p>
      </dsp:txBody>
      <dsp:txXfrm>
        <a:off x="4289469" y="3207044"/>
        <a:ext cx="1575312" cy="737112"/>
      </dsp:txXfrm>
    </dsp:sp>
    <dsp:sp modelId="{67C8F5B9-813F-4F42-BA6C-DB09E634C8CF}">
      <dsp:nvSpPr>
        <dsp:cNvPr id="0" name=""/>
        <dsp:cNvSpPr/>
      </dsp:nvSpPr>
      <dsp:spPr>
        <a:xfrm rot="7560000">
          <a:off x="3275306" y="2985865"/>
          <a:ext cx="448205" cy="0"/>
        </a:xfrm>
        <a:custGeom>
          <a:avLst/>
          <a:gdLst/>
          <a:ahLst/>
          <a:cxnLst/>
          <a:rect l="0" t="0" r="0" b="0"/>
          <a:pathLst>
            <a:path>
              <a:moveTo>
                <a:pt x="0" y="0"/>
              </a:moveTo>
              <a:lnTo>
                <a:pt x="448205" y="0"/>
              </a:lnTo>
            </a:path>
          </a:pathLst>
        </a:custGeom>
        <a:noFill/>
        <a:ln w="38100" cap="flat" cmpd="sng" algn="ctr">
          <a:solidFill>
            <a:srgbClr val="FFFF00"/>
          </a:solidFill>
          <a:prstDash val="solid"/>
        </a:ln>
        <a:effectLst>
          <a:glow rad="101600">
            <a:schemeClr val="tx1">
              <a:alpha val="60000"/>
            </a:schemeClr>
          </a:glo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66ECB-D4E2-43C5-887F-9663A0DAE34D}">
      <dsp:nvSpPr>
        <dsp:cNvPr id="0" name=""/>
        <dsp:cNvSpPr/>
      </dsp:nvSpPr>
      <dsp:spPr>
        <a:xfrm>
          <a:off x="2232246" y="3167168"/>
          <a:ext cx="1677389" cy="816864"/>
        </a:xfrm>
        <a:prstGeom prst="roundRect">
          <a:avLst/>
        </a:prstGeom>
        <a:gradFill rotWithShape="0">
          <a:gsLst>
            <a:gs pos="0">
              <a:schemeClr val="accent4">
                <a:hueOff val="-3571816"/>
                <a:satOff val="21519"/>
                <a:lumOff val="1725"/>
                <a:alphaOff val="0"/>
                <a:shade val="51000"/>
                <a:satMod val="130000"/>
              </a:schemeClr>
            </a:gs>
            <a:gs pos="80000">
              <a:schemeClr val="accent4">
                <a:hueOff val="-3571816"/>
                <a:satOff val="21519"/>
                <a:lumOff val="1725"/>
                <a:alphaOff val="0"/>
                <a:shade val="93000"/>
                <a:satMod val="130000"/>
              </a:schemeClr>
            </a:gs>
            <a:gs pos="100000">
              <a:schemeClr val="accent4">
                <a:hueOff val="-3571816"/>
                <a:satOff val="21519"/>
                <a:lumOff val="172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effectLst>
                <a:glow rad="101600">
                  <a:schemeClr val="tx1">
                    <a:alpha val="60000"/>
                  </a:schemeClr>
                </a:glow>
                <a:outerShdw blurRad="38100" dist="38100" dir="2700000" algn="tl">
                  <a:srgbClr val="000000">
                    <a:alpha val="43137"/>
                  </a:srgbClr>
                </a:outerShdw>
              </a:effectLst>
            </a:rPr>
            <a:t>Jiwa</a:t>
          </a:r>
          <a:endParaRPr lang="en-MY" sz="2000" b="1" kern="1200" dirty="0">
            <a:effectLst>
              <a:glow rad="101600">
                <a:schemeClr val="tx1">
                  <a:alpha val="60000"/>
                </a:schemeClr>
              </a:glow>
              <a:outerShdw blurRad="38100" dist="38100" dir="2700000" algn="tl">
                <a:srgbClr val="000000">
                  <a:alpha val="43137"/>
                </a:srgbClr>
              </a:outerShdw>
            </a:effectLst>
          </a:endParaRPr>
        </a:p>
      </dsp:txBody>
      <dsp:txXfrm>
        <a:off x="2272122" y="3207044"/>
        <a:ext cx="1597637" cy="737112"/>
      </dsp:txXfrm>
    </dsp:sp>
    <dsp:sp modelId="{3393DC3E-61F8-47E7-9BED-DC3D4B4A54B1}">
      <dsp:nvSpPr>
        <dsp:cNvPr id="0" name=""/>
        <dsp:cNvSpPr/>
      </dsp:nvSpPr>
      <dsp:spPr>
        <a:xfrm rot="11880000">
          <a:off x="3155089" y="1936421"/>
          <a:ext cx="246479" cy="0"/>
        </a:xfrm>
        <a:custGeom>
          <a:avLst/>
          <a:gdLst/>
          <a:ahLst/>
          <a:cxnLst/>
          <a:rect l="0" t="0" r="0" b="0"/>
          <a:pathLst>
            <a:path>
              <a:moveTo>
                <a:pt x="0" y="0"/>
              </a:moveTo>
              <a:lnTo>
                <a:pt x="246479" y="0"/>
              </a:lnTo>
            </a:path>
          </a:pathLst>
        </a:custGeom>
        <a:noFill/>
        <a:ln w="38100" cap="flat" cmpd="sng" algn="ctr">
          <a:solidFill>
            <a:srgbClr val="FFFF00"/>
          </a:solidFill>
          <a:prstDash val="solid"/>
        </a:ln>
        <a:effectLst>
          <a:glow rad="101600">
            <a:schemeClr val="tx1">
              <a:alpha val="60000"/>
            </a:schemeClr>
          </a:glow>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F2AA69-97E6-4BBB-BA00-4F81C6C445D6}">
      <dsp:nvSpPr>
        <dsp:cNvPr id="0" name=""/>
        <dsp:cNvSpPr/>
      </dsp:nvSpPr>
      <dsp:spPr>
        <a:xfrm>
          <a:off x="1740872" y="1259173"/>
          <a:ext cx="1420248" cy="816864"/>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lvl="0" algn="ctr" defTabSz="889000">
            <a:lnSpc>
              <a:spcPct val="90000"/>
            </a:lnSpc>
            <a:spcBef>
              <a:spcPct val="0"/>
            </a:spcBef>
            <a:spcAft>
              <a:spcPct val="35000"/>
            </a:spcAft>
          </a:pPr>
          <a:r>
            <a:rPr lang="en-US" sz="2000" b="1" kern="1200" dirty="0" err="1" smtClean="0">
              <a:effectLst>
                <a:glow rad="101600">
                  <a:schemeClr val="tx1">
                    <a:alpha val="60000"/>
                  </a:schemeClr>
                </a:glow>
                <a:outerShdw blurRad="38100" dist="38100" dir="2700000" algn="tl">
                  <a:srgbClr val="000000">
                    <a:alpha val="43137"/>
                  </a:srgbClr>
                </a:outerShdw>
              </a:effectLst>
            </a:rPr>
            <a:t>Kelaparan</a:t>
          </a:r>
          <a:endParaRPr lang="en-MY" sz="2000" b="1" kern="1200" dirty="0">
            <a:effectLst>
              <a:glow rad="101600">
                <a:schemeClr val="tx1">
                  <a:alpha val="60000"/>
                </a:schemeClr>
              </a:glow>
              <a:outerShdw blurRad="38100" dist="38100" dir="2700000" algn="tl">
                <a:srgbClr val="000000">
                  <a:alpha val="43137"/>
                </a:srgbClr>
              </a:outerShdw>
            </a:effectLst>
          </a:endParaRPr>
        </a:p>
      </dsp:txBody>
      <dsp:txXfrm>
        <a:off x="1780748" y="1299049"/>
        <a:ext cx="1340496" cy="73711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9664159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327006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821596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5190572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70729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6084803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736091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30814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65FA5C-BDCE-485F-83E7-17760A81E158}"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869167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7560819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35954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499275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2212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120361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3527351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658096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18585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19975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65FA5C-BDCE-485F-83E7-17760A81E158}" type="datetimeFigureOut">
              <a:rPr lang="en-US" smtClean="0"/>
              <a:pPr/>
              <a:t>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824334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88026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990169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29941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65FA5C-BDCE-485F-83E7-17760A81E158}"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65FA5C-BDCE-485F-83E7-17760A81E158}" type="datetimeFigureOut">
              <a:rPr lang="en-US" smtClean="0"/>
              <a:pPr/>
              <a:t>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65FA5C-BDCE-485F-83E7-17760A81E158}" type="datetimeFigureOut">
              <a:rPr lang="en-US" smtClean="0"/>
              <a:pPr/>
              <a:t>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65FA5C-BDCE-485F-83E7-17760A81E158}" type="datetimeFigureOut">
              <a:rPr lang="en-US" smtClean="0"/>
              <a:pPr/>
              <a:t>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FA5C-BDCE-485F-83E7-17760A81E158}"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65FA5C-BDCE-485F-83E7-17760A81E158}" type="datetimeFigureOut">
              <a:rPr lang="en-US" smtClean="0"/>
              <a:pPr/>
              <a:t>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B5E0A5-CAAE-4049-B482-01818597666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65FA5C-BDCE-485F-83E7-17760A81E158}" type="datetimeFigureOut">
              <a:rPr lang="en-US" smtClean="0"/>
              <a:pPr/>
              <a:t>11/5/2017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B5E0A5-CAAE-4049-B482-01818597666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42762950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5/11/2017</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46798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1.wdp"/><Relationship Id="rId7" Type="http://schemas.openxmlformats.org/officeDocument/2006/relationships/diagramColors" Target="../diagrams/colors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29816"/>
            <a:ext cx="8679107"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sebagai</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ujian</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tahap</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keimanan</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2590800" y="2246040"/>
            <a:ext cx="4724400" cy="914400"/>
          </a:xfrm>
          <a:prstGeom prst="roundRect">
            <a:avLst>
              <a:gd name="adj" fmla="val 0"/>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Berasa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keluh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kesah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serta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tidak</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kena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Curved Down Arrow 4"/>
          <p:cNvSpPr/>
          <p:nvPr/>
        </p:nvSpPr>
        <p:spPr>
          <a:xfrm rot="14991079" flipH="1">
            <a:off x="1695474" y="2085804"/>
            <a:ext cx="1057602" cy="685321"/>
          </a:xfrm>
          <a:prstGeom prst="curvedDownArrow">
            <a:avLst>
              <a:gd name="adj1" fmla="val 25000"/>
              <a:gd name="adj2" fmla="val 50000"/>
              <a:gd name="adj3" fmla="val 4011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ounded Rectangle 5"/>
          <p:cNvSpPr/>
          <p:nvPr/>
        </p:nvSpPr>
        <p:spPr>
          <a:xfrm>
            <a:off x="899592" y="1237928"/>
            <a:ext cx="4419600" cy="792088"/>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nipis</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7" name="Rounded Rectangle 6"/>
          <p:cNvSpPr/>
          <p:nvPr/>
        </p:nvSpPr>
        <p:spPr>
          <a:xfrm>
            <a:off x="2590800" y="3254152"/>
            <a:ext cx="4724400" cy="914400"/>
          </a:xfrm>
          <a:prstGeom prst="roundRect">
            <a:avLst>
              <a:gd name="adj" fmla="val 0"/>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Menyalahkan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takdir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Rounded Rectangle 7"/>
          <p:cNvSpPr/>
          <p:nvPr/>
        </p:nvSpPr>
        <p:spPr>
          <a:xfrm>
            <a:off x="2590800" y="5486400"/>
            <a:ext cx="4724400" cy="914400"/>
          </a:xfrm>
          <a:prstGeom prst="roundRect">
            <a:avLst>
              <a:gd name="adj" fmla="val 0"/>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Bersabar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anggap</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sebagai</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ujian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Curved Down Arrow 8"/>
          <p:cNvSpPr/>
          <p:nvPr/>
        </p:nvSpPr>
        <p:spPr>
          <a:xfrm rot="14991079" flipH="1">
            <a:off x="1884386" y="5321356"/>
            <a:ext cx="1057602" cy="685321"/>
          </a:xfrm>
          <a:prstGeom prst="curvedDownArrow">
            <a:avLst>
              <a:gd name="adj1" fmla="val 25000"/>
              <a:gd name="adj2" fmla="val 50000"/>
              <a:gd name="adj3" fmla="val 40115"/>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ounded Rectangle 9"/>
          <p:cNvSpPr/>
          <p:nvPr/>
        </p:nvSpPr>
        <p:spPr>
          <a:xfrm>
            <a:off x="1088504" y="4473480"/>
            <a:ext cx="4419600" cy="792088"/>
          </a:xfrm>
          <a:prstGeom prst="roundRect">
            <a:avLst>
              <a:gd name="adj" fmla="val 0"/>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81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Iman</a:t>
            </a:r>
            <a:r>
              <a:rPr lang="en-US" sz="24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US" sz="24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kuat</a:t>
            </a:r>
            <a:endParaRPr lang="en-US"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29454"/>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155</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28146"/>
            <a:ext cx="9144000" cy="1569660"/>
          </a:xfrm>
          <a:prstGeom prst="rect">
            <a:avLst/>
          </a:prstGeom>
          <a:solidFill>
            <a:schemeClr val="tx1">
              <a:alpha val="32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وَلَنَبْلُوَنَّكُم بِشَيْءٍ مِّنَ الْخَوْفِ وَالْجُوعِ وَنَقْصٍ مِّنَ الْأَمْوَالِ وَالْأَنفُسِ وَالثَّمَرَاتِ ۗ وَبَشِّرِ الصَّابِرِينَ</a:t>
            </a:r>
            <a:r>
              <a:rPr lang="ar-SA"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a:t>
            </a:r>
            <a:endParaRPr lang="ms-MY"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233208"/>
            <a:ext cx="9144000" cy="1938992"/>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“Demi sesungguhnya! Kami akan menguji kamu dengan sedikit ketakutan, kelaparan, dan kekurangan dari harta benda dan jiwa serta hasil tanaman. Dan berilah khabar gembira kepada orang yang sabar”.</a:t>
            </a:r>
            <a:endParaRPr kumimoji="0" lang="ms-MY" sz="2800" b="0" i="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471736" y="1312877"/>
            <a:ext cx="4564599" cy="685800"/>
          </a:xfrm>
          <a:prstGeom prst="roundRect">
            <a:avLst>
              <a:gd name="adj" fmla="val 484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lstStyle/>
          <a:p>
            <a:pPr>
              <a:defRPr/>
            </a:pP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Menguji</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tahap</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keimanan</a:t>
            </a:r>
            <a:r>
              <a:rPr lang="en-US" sz="2400" dirty="0" smtClean="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endPar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
        <p:nvSpPr>
          <p:cNvPr id="4" name="Rectangle 3"/>
          <p:cNvSpPr/>
          <p:nvPr/>
        </p:nvSpPr>
        <p:spPr>
          <a:xfrm>
            <a:off x="114300" y="210706"/>
            <a:ext cx="8953500" cy="553998"/>
          </a:xfrm>
          <a:prstGeom prst="rect">
            <a:avLst/>
          </a:prstGeom>
        </p:spPr>
        <p:txBody>
          <a:bodyPr wrap="square">
            <a:spAutoFit/>
          </a:bodyPr>
          <a:lstStyle/>
          <a:p>
            <a:pPr lvl="0" algn="ctr">
              <a:defRPr/>
            </a:pP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Kepelbagaian</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Ujian</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t>
            </a:r>
            <a:r>
              <a:rPr lang="en-US" sz="3000" dirty="0" err="1"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Daripada</a:t>
            </a:r>
            <a:r>
              <a:rPr lang="en-US" sz="3000" dirty="0" smtClean="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rPr>
              <a:t> Allah</a:t>
            </a:r>
            <a:endParaRPr lang="en-US" sz="30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cs typeface="Arial" charset="0"/>
            </a:endParaRPr>
          </a:p>
        </p:txBody>
      </p:sp>
      <p:graphicFrame>
        <p:nvGraphicFramePr>
          <p:cNvPr id="5" name="Diagram 4"/>
          <p:cNvGraphicFramePr/>
          <p:nvPr>
            <p:extLst>
              <p:ext uri="{D42A27DB-BD31-4B8C-83A1-F6EECF244321}">
                <p14:modId xmlns:p14="http://schemas.microsoft.com/office/powerpoint/2010/main" val="2817957224"/>
              </p:ext>
            </p:extLst>
          </p:nvPr>
        </p:nvGraphicFramePr>
        <p:xfrm>
          <a:off x="471736" y="2060848"/>
          <a:ext cx="8208912"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ounded Rectangle 2"/>
          <p:cNvSpPr/>
          <p:nvPr/>
        </p:nvSpPr>
        <p:spPr>
          <a:xfrm>
            <a:off x="1403648" y="1610001"/>
            <a:ext cx="6431632" cy="1080663"/>
          </a:xfrm>
          <a:prstGeom prst="roundRect">
            <a:avLst>
              <a:gd name="adj" fmla="val 8442"/>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2"/>
          </a:fillRef>
          <a:effectRef idx="1">
            <a:schemeClr val="accent2"/>
          </a:effectRef>
          <a:fontRef idx="minor">
            <a:schemeClr val="lt1"/>
          </a:fontRef>
        </p:style>
        <p:txBody>
          <a:bodyPr anchor="ctr"/>
          <a:lstStyle/>
          <a:p>
            <a:pPr lvl="0" algn="ctr">
              <a:defRPr/>
            </a:pP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Hujan</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turun</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dalam</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tempoh</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lama</a:t>
            </a:r>
            <a:endPar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4" name="Rectangle 3"/>
          <p:cNvSpPr/>
          <p:nvPr/>
        </p:nvSpPr>
        <p:spPr>
          <a:xfrm>
            <a:off x="0" y="221633"/>
            <a:ext cx="91440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Antara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Punca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banjir</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5" name="Rounded Rectangle 4"/>
          <p:cNvSpPr/>
          <p:nvPr/>
        </p:nvSpPr>
        <p:spPr>
          <a:xfrm>
            <a:off x="1403648" y="2905401"/>
            <a:ext cx="6431631" cy="1066800"/>
          </a:xfrm>
          <a:prstGeom prst="roundRect">
            <a:avLst>
              <a:gd name="adj" fmla="val 8442"/>
            </a:avLst>
          </a:prstGeom>
          <a:ln/>
          <a:effectLst>
            <a:glow rad="101600">
              <a:schemeClr val="tx1">
                <a:alpha val="60000"/>
              </a:schemeClr>
            </a:glow>
            <a:outerShdw blurRad="40000" dist="20000" dir="5400000" rotWithShape="0">
              <a:srgbClr val="000000">
                <a:alpha val="38000"/>
              </a:srgbClr>
            </a:outerShdw>
          </a:effectLst>
        </p:spPr>
        <p:style>
          <a:lnRef idx="3">
            <a:schemeClr val="lt1"/>
          </a:lnRef>
          <a:fillRef idx="1">
            <a:schemeClr val="accent6"/>
          </a:fillRef>
          <a:effectRef idx="1">
            <a:schemeClr val="accent6"/>
          </a:effectRef>
          <a:fontRef idx="minor">
            <a:schemeClr val="lt1"/>
          </a:fontRef>
        </p:style>
        <p:txBody>
          <a:bodyPr anchor="ctr"/>
          <a:lstStyle/>
          <a:p>
            <a:pPr lvl="0" algn="ctr">
              <a:defRPr/>
            </a:pP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Sistem</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perparitan</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yang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tidak</a:t>
            </a:r>
            <a:r>
              <a:rPr lang="en-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rPr>
              <a:t>sempurna</a:t>
            </a:r>
            <a:endParaRPr lang="ms-MY" sz="2800" b="1"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pitchFamily="34" charset="0"/>
              <a:cs typeface="Arial" pitchFamily="34" charset="0"/>
            </a:endParaRPr>
          </a:p>
        </p:txBody>
      </p:sp>
      <p:sp>
        <p:nvSpPr>
          <p:cNvPr id="6" name="Rectangular Callout 5"/>
          <p:cNvSpPr/>
          <p:nvPr/>
        </p:nvSpPr>
        <p:spPr>
          <a:xfrm>
            <a:off x="1403648" y="4490864"/>
            <a:ext cx="6431632" cy="1224136"/>
          </a:xfrm>
          <a:prstGeom prst="wedgeRectCallout">
            <a:avLst>
              <a:gd name="adj1" fmla="val -56667"/>
              <a:gd name="adj2" fmla="val 111735"/>
            </a:avLst>
          </a:prstGeom>
          <a:ln>
            <a:solidFill>
              <a:schemeClr val="tx1"/>
            </a:solidFill>
          </a:ln>
          <a:effectLst>
            <a:glow rad="101600">
              <a:schemeClr val="tx1">
                <a:alpha val="6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defRPr/>
            </a:pP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Kita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hendaklah</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membuat</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persiapan</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menghadapi</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bencana</a:t>
            </a:r>
            <a:r>
              <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 </a:t>
            </a:r>
            <a:r>
              <a:rPr lang="en-US" sz="2400" dirty="0" err="1">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rPr>
              <a:t>banjir</a:t>
            </a:r>
            <a:endParaRPr lang="en-US" sz="2400" dirty="0">
              <a:ln w="317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cs typeface="Arial"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3720"/>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Beberapa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menghadapi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musim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tengkujuh</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36516" y="1385392"/>
            <a:ext cx="8678883" cy="843136"/>
          </a:xfrm>
          <a:prstGeom prst="roundRect">
            <a:avLst>
              <a:gd name="adj" fmla="val 8442"/>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Memohon</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perlindungan</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Allah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Taala</a:t>
            </a:r>
            <a:endParaRPr lang="ms-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23528" y="1502160"/>
            <a:ext cx="609600" cy="609600"/>
          </a:xfrm>
          <a:prstGeom prst="roundRect">
            <a:avLst>
              <a:gd name="adj" fmla="val 23771"/>
            </a:avLst>
          </a:prstGeom>
          <a:ln/>
        </p:spPr>
        <p:style>
          <a:lnRef idx="3">
            <a:schemeClr val="lt1"/>
          </a:lnRef>
          <a:fillRef idx="1">
            <a:schemeClr val="accent6"/>
          </a:fillRef>
          <a:effectRef idx="1">
            <a:schemeClr val="accent6"/>
          </a:effectRef>
          <a:fontRef idx="minor">
            <a:schemeClr val="lt1"/>
          </a:fontRef>
        </p:style>
        <p:txBody>
          <a:bodyPr anchor="ctr"/>
          <a:lstStyle/>
          <a:p>
            <a:pPr algn="ctr">
              <a:defRPr/>
            </a:pPr>
            <a:r>
              <a:rPr lang="en-US" sz="26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1</a:t>
            </a:r>
            <a:endParaRPr lang="en-US" sz="26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ectangle 5"/>
          <p:cNvSpPr/>
          <p:nvPr/>
        </p:nvSpPr>
        <p:spPr>
          <a:xfrm>
            <a:off x="1475656" y="2375526"/>
            <a:ext cx="7444849" cy="2123658"/>
          </a:xfrm>
          <a:prstGeom prst="rect">
            <a:avLst/>
          </a:prstGeom>
          <a:solidFill>
            <a:schemeClr val="tx1">
              <a:alpha val="32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أَنَّ النَّبِيَّ صَلَّى اللهُ عَلَيْهِ وَسَلَّمَ كَانَ يَتَعَوَّذُ مِنْ سُوْءِ الْقَضَاءِ وَمِنْ دَرْكِ الشَّقَاءِ وَمِنْ شَمَاتَةِ الأَعْدَاءِ وَمِنْ جَهْدِ الْبَلَاءِ. </a:t>
            </a:r>
            <a:r>
              <a:rPr lang="ar-SA" sz="3200" dirty="0">
                <a:solidFill>
                  <a:srgbClr val="FFFF00"/>
                </a:solidFill>
                <a:effectLst>
                  <a:glow rad="101600">
                    <a:schemeClr val="tx1">
                      <a:alpha val="60000"/>
                    </a:schemeClr>
                  </a:glow>
                </a:effectLst>
                <a:cs typeface="Traditional Arabic" pitchFamily="2" charset="-78"/>
              </a:rPr>
              <a:t>(رواه مسلم)</a:t>
            </a:r>
            <a:endParaRPr lang="ms-MY" sz="3200" dirty="0">
              <a:solidFill>
                <a:srgbClr val="FFFF00"/>
              </a:solidFill>
              <a:effectLst>
                <a:glow rad="101600">
                  <a:schemeClr val="tx1">
                    <a:alpha val="60000"/>
                  </a:schemeClr>
                </a:glow>
              </a:effectLst>
              <a:cs typeface="Traditional Arabic" pitchFamily="2" charset="-78"/>
            </a:endParaRPr>
          </a:p>
        </p:txBody>
      </p:sp>
      <p:sp>
        <p:nvSpPr>
          <p:cNvPr id="7" name="Rectangle 1"/>
          <p:cNvSpPr>
            <a:spLocks noChangeArrowheads="1"/>
          </p:cNvSpPr>
          <p:nvPr/>
        </p:nvSpPr>
        <p:spPr bwMode="auto">
          <a:xfrm>
            <a:off x="0" y="4907340"/>
            <a:ext cx="9144000" cy="15696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algn="ct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Sesungguhnya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(SAW)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memohon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perlindungan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daripada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ketetapan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buruk</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kesedihan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akibat</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kesusahan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kegembiraan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musuh</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dan</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usaha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sehingga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tertimpa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
            </a:r>
            <a:endParaRPr lang="ms-MY"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3792"/>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Beberapa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menghadapi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musim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tengkujuh</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28599" y="1817541"/>
            <a:ext cx="8686799" cy="1220587"/>
          </a:xfrm>
          <a:prstGeom prst="roundRect">
            <a:avLst>
              <a:gd name="adj" fmla="val 8442"/>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Menyimpan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keperluan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penting</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berharga</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ditempat</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lebih</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selamat</a:t>
            </a:r>
            <a:endParaRPr lang="ms-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35496" y="2038469"/>
            <a:ext cx="617517" cy="629885"/>
          </a:xfrm>
          <a:prstGeom prst="roundRect">
            <a:avLst>
              <a:gd name="adj" fmla="val 23771"/>
            </a:avLst>
          </a:prstGeom>
          <a:ln/>
        </p:spPr>
        <p:style>
          <a:lnRef idx="3">
            <a:schemeClr val="lt1"/>
          </a:lnRef>
          <a:fillRef idx="1">
            <a:schemeClr val="accent4"/>
          </a:fillRef>
          <a:effectRef idx="1">
            <a:schemeClr val="accent4"/>
          </a:effectRef>
          <a:fontRef idx="minor">
            <a:schemeClr val="lt1"/>
          </a:fontRef>
        </p:style>
        <p:txBody>
          <a:bodyPr anchor="ctr"/>
          <a:lstStyle/>
          <a:p>
            <a:pPr algn="ctr">
              <a:defRPr/>
            </a:pPr>
            <a:r>
              <a:rPr lang="en-US" sz="26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2</a:t>
            </a:r>
            <a:endParaRPr lang="en-US" sz="26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77689" y="4121797"/>
            <a:ext cx="8686799" cy="1364603"/>
          </a:xfrm>
          <a:prstGeom prst="roundRect">
            <a:avLst>
              <a:gd name="adj" fmla="val 8442"/>
            </a:avLst>
          </a:prstGeom>
          <a:solidFill>
            <a:schemeClr val="accent3">
              <a:lumMod val="75000"/>
            </a:schemeClr>
          </a:solid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Bagi</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pihak</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berwajib</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Menyediakan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keperluan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asas</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p>
          <a:p>
            <a:pPr algn="ctr">
              <a:defRPr/>
            </a:pP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secukupnya</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disamping</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kemudahan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asas</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yang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berfungsi</a:t>
            </a:r>
            <a:endParaRPr lang="ms-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66051" y="4489155"/>
            <a:ext cx="617517" cy="629885"/>
          </a:xfrm>
          <a:prstGeom prst="roundRect">
            <a:avLst>
              <a:gd name="adj" fmla="val 23771"/>
            </a:avLst>
          </a:prstGeom>
          <a:ln/>
        </p:spPr>
        <p:style>
          <a:lnRef idx="3">
            <a:schemeClr val="lt1"/>
          </a:lnRef>
          <a:fillRef idx="1">
            <a:schemeClr val="accent3"/>
          </a:fillRef>
          <a:effectRef idx="1">
            <a:schemeClr val="accent3"/>
          </a:effectRef>
          <a:fontRef idx="minor">
            <a:schemeClr val="lt1"/>
          </a:fontRef>
        </p:style>
        <p:txBody>
          <a:bodyPr anchor="ctr"/>
          <a:lstStyle/>
          <a:p>
            <a:pPr algn="ctr">
              <a:defRPr/>
            </a:pPr>
            <a:r>
              <a:rPr lang="en-US" sz="26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3</a:t>
            </a:r>
            <a:endParaRPr lang="en-US" sz="26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22176"/>
            <a:ext cx="9144000" cy="954107"/>
          </a:xfrm>
          <a:prstGeom prst="rect">
            <a:avLst/>
          </a:prstGeom>
        </p:spPr>
        <p:txBody>
          <a:bodyPr wrap="square">
            <a:spAutoFit/>
          </a:bodyPr>
          <a:lstStyle/>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Beberapa</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langkah</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menghadapi</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defRPr/>
            </a:pP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musim</a:t>
            </a:r>
            <a:r>
              <a:rPr lang="en-US" sz="2800"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800"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tengkujuh</a:t>
            </a:r>
            <a:endParaRPr lang="en-US"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228599" y="1943301"/>
            <a:ext cx="8686799" cy="1220587"/>
          </a:xfrm>
          <a:prstGeom prst="roundRect">
            <a:avLst>
              <a:gd name="adj" fmla="val 8442"/>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Hendaklah</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peka</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dengan</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perkembangan</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keadaan</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cuaca</a:t>
            </a:r>
            <a:r>
              <a:rPr lang="en-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8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semasa</a:t>
            </a:r>
            <a:endParaRPr lang="ms-MY" sz="28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5" name="Rounded Rectangle 4"/>
          <p:cNvSpPr/>
          <p:nvPr/>
        </p:nvSpPr>
        <p:spPr>
          <a:xfrm>
            <a:off x="107504" y="2200603"/>
            <a:ext cx="617517" cy="629885"/>
          </a:xfrm>
          <a:prstGeom prst="roundRect">
            <a:avLst>
              <a:gd name="adj" fmla="val 23771"/>
            </a:avLst>
          </a:prstGeom>
          <a:ln/>
        </p:spPr>
        <p:style>
          <a:lnRef idx="3">
            <a:schemeClr val="lt1"/>
          </a:lnRef>
          <a:fillRef idx="1">
            <a:schemeClr val="accent2"/>
          </a:fillRef>
          <a:effectRef idx="1">
            <a:schemeClr val="accent2"/>
          </a:effectRef>
          <a:fontRef idx="minor">
            <a:schemeClr val="lt1"/>
          </a:fontRef>
        </p:style>
        <p:txBody>
          <a:bodyPr anchor="ctr"/>
          <a:lstStyle/>
          <a:p>
            <a:pPr algn="ctr">
              <a:defRPr/>
            </a:pPr>
            <a:r>
              <a:rPr lang="en-US" sz="26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4</a:t>
            </a:r>
            <a:endParaRPr lang="en-US" sz="26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05681" y="4274197"/>
            <a:ext cx="8686799" cy="1364603"/>
          </a:xfrm>
          <a:prstGeom prst="roundRect">
            <a:avLst>
              <a:gd name="adj" fmla="val 8442"/>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Kepada</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Mangsa</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Banjir</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Kuatkan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semangat</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p>
          <a:p>
            <a:pPr algn="ctr">
              <a:defRPr/>
            </a:pPr>
            <a:r>
              <a:rPr lang="en-MY" sz="2600" b="1" dirty="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dalam</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menghadapi</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dugaan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Pertingkatkan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kesabaran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dan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 </a:t>
            </a:r>
            <a:r>
              <a:rPr lang="en-MY" sz="2600" b="1" dirty="0" err="1"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ketakwaan</a:t>
            </a:r>
            <a:r>
              <a:rPr lang="en-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rPr>
              <a:t>.</a:t>
            </a:r>
            <a:endParaRPr lang="ms-MY" sz="2600" b="1" dirty="0" smtClean="0">
              <a:ln>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pitchFamily="34" charset="0"/>
              <a:cs typeface="Arial" pitchFamily="34" charset="0"/>
            </a:endParaRPr>
          </a:p>
        </p:txBody>
      </p:sp>
      <p:sp>
        <p:nvSpPr>
          <p:cNvPr id="7" name="Rounded Rectangle 6"/>
          <p:cNvSpPr/>
          <p:nvPr/>
        </p:nvSpPr>
        <p:spPr>
          <a:xfrm>
            <a:off x="84380" y="4641555"/>
            <a:ext cx="617517" cy="629885"/>
          </a:xfrm>
          <a:prstGeom prst="roundRect">
            <a:avLst>
              <a:gd name="adj" fmla="val 23771"/>
            </a:avLst>
          </a:prstGeom>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2600" dirty="0" smtClean="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rPr>
              <a:t>5</a:t>
            </a:r>
            <a:endParaRPr lang="en-US" sz="2600" dirty="0">
              <a:ln w="12700">
                <a:solidFill>
                  <a:prstClr val="black"/>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246584"/>
            <a:ext cx="8686800" cy="553998"/>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Kesimpulan</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ounded Rectangle 3"/>
          <p:cNvSpPr/>
          <p:nvPr/>
        </p:nvSpPr>
        <p:spPr>
          <a:xfrm>
            <a:off x="1143000" y="1326704"/>
            <a:ext cx="7010400" cy="990600"/>
          </a:xfrm>
          <a:prstGeom prst="roundRect">
            <a:avLst>
              <a:gd name="adj" fmla="val 6985"/>
            </a:avLst>
          </a:prstGeom>
          <a:ln/>
        </p:spPr>
        <p:style>
          <a:lnRef idx="0">
            <a:schemeClr val="accent4"/>
          </a:lnRef>
          <a:fillRef idx="3">
            <a:schemeClr val="accent4"/>
          </a:fillRef>
          <a:effectRef idx="3">
            <a:schemeClr val="accent4"/>
          </a:effectRef>
          <a:fontRef idx="minor">
            <a:schemeClr val="lt1"/>
          </a:fontRef>
        </p:style>
        <p:txBody>
          <a:bodyPr anchor="ctr"/>
          <a:lstStyle/>
          <a:p>
            <a:pPr algn="ctr">
              <a:defRPr/>
            </a:pP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atau</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musibah</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adalah</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ketentuan</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a:t>
            </a:r>
            <a:endParaRPr lang="en-US" sz="2400" dirty="0">
              <a:ln>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143000" y="2860338"/>
            <a:ext cx="7010400" cy="1211441"/>
          </a:xfrm>
          <a:prstGeom prst="roundRect">
            <a:avLst>
              <a:gd name="adj" fmla="val 6985"/>
            </a:avLst>
          </a:prstGeom>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Kita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merancang</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untuk</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bersiap</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siaga</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terhadap</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sebarang</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musibah</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ight Arrow 5"/>
          <p:cNvSpPr/>
          <p:nvPr/>
        </p:nvSpPr>
        <p:spPr>
          <a:xfrm>
            <a:off x="952500" y="1326704"/>
            <a:ext cx="381000" cy="1076435"/>
          </a:xfrm>
          <a:prstGeom prst="rightArrow">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MY"/>
          </a:p>
        </p:txBody>
      </p:sp>
      <p:sp>
        <p:nvSpPr>
          <p:cNvPr id="7" name="Right Arrow 6"/>
          <p:cNvSpPr/>
          <p:nvPr/>
        </p:nvSpPr>
        <p:spPr>
          <a:xfrm>
            <a:off x="950025" y="2923337"/>
            <a:ext cx="381000" cy="1076435"/>
          </a:xfrm>
          <a:prstGeom prst="right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
        <p:nvSpPr>
          <p:cNvPr id="8" name="Rounded Rectangle 7"/>
          <p:cNvSpPr/>
          <p:nvPr/>
        </p:nvSpPr>
        <p:spPr>
          <a:xfrm>
            <a:off x="1162000" y="4579759"/>
            <a:ext cx="7010400" cy="1211441"/>
          </a:xfrm>
          <a:prstGeom prst="roundRect">
            <a:avLst>
              <a:gd name="adj" fmla="val 6985"/>
            </a:avLst>
          </a:prstGeom>
          <a:ln/>
        </p:spPr>
        <p:style>
          <a:lnRef idx="0">
            <a:schemeClr val="accent5"/>
          </a:lnRef>
          <a:fillRef idx="3">
            <a:schemeClr val="accent5"/>
          </a:fillRef>
          <a:effectRef idx="3">
            <a:schemeClr val="accent5"/>
          </a:effectRef>
          <a:fontRef idx="minor">
            <a:schemeClr val="lt1"/>
          </a:fontRef>
        </p:style>
        <p:txBody>
          <a:bodyPr anchor="ctr"/>
          <a:lstStyle/>
          <a:p>
            <a:pPr algn="ctr">
              <a:defRPr/>
            </a:pP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Hendaklah</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bertawakkal</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Taala</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diatas</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apa</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usaha</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yang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telah</a:t>
            </a:r>
            <a:r>
              <a:rPr lang="en-MY" sz="2400" dirty="0"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MY" sz="2400" dirty="0" err="1" smtClean="0">
                <a:ln>
                  <a:solidFill>
                    <a:schemeClr val="tx1"/>
                  </a:solidFill>
                </a:ln>
                <a:effectLst>
                  <a:glow rad="101600">
                    <a:schemeClr val="tx1">
                      <a:alpha val="60000"/>
                    </a:schemeClr>
                  </a:glow>
                  <a:outerShdw blurRad="38100" dist="38100" dir="2700000" algn="tl">
                    <a:srgbClr val="000000">
                      <a:alpha val="43137"/>
                    </a:srgbClr>
                  </a:outerShdw>
                </a:effectLst>
                <a:latin typeface="Arial Black" pitchFamily="34" charset="0"/>
              </a:rPr>
              <a:t>dilakukan</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9" name="Right Arrow 8"/>
          <p:cNvSpPr/>
          <p:nvPr/>
        </p:nvSpPr>
        <p:spPr>
          <a:xfrm>
            <a:off x="969025" y="4642757"/>
            <a:ext cx="381000" cy="1076435"/>
          </a:xfrm>
          <a:prstGeom prst="rightArrow">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en-MY"/>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27384"/>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An’am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63</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643316"/>
            <a:ext cx="9144000" cy="1569660"/>
          </a:xfrm>
          <a:prstGeom prst="rect">
            <a:avLst/>
          </a:prstGeom>
          <a:solidFill>
            <a:schemeClr val="tx1">
              <a:alpha val="32000"/>
            </a:schemeClr>
          </a:solidFill>
        </p:spPr>
        <p:txBody>
          <a:bodyPr wrap="square">
            <a:spAutoFit/>
          </a:bodyPr>
          <a:lstStyle/>
          <a:p>
            <a:pPr algn="ctr"/>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قُلْ مَن يُنَجِّيكُم مِّن ظُلُمَاتِ الْبَرِّ وَالْبَحْرِ تَدْعُونَهُ تَضَرُّعًا وَخُفْيَةً لَّئِنْ أَنجَانَا مِنْ هَٰذِهِ لَنَكُونَنَّ مِنَ الشَّاكِرِينَ </a:t>
            </a:r>
            <a:endParaRPr lang="ms-MY"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3807038"/>
            <a:ext cx="9144000" cy="267765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“Katakanlah: Siapakah yang menyelamatkan kamu dari bencana-bencana di darat dan di laut? (Ketika) kamu berdoa merayu kepadaNya dengan merendah diri (secara terbuka) dan secara bersembunyi, (dengan berkata): Demi sesungguhnya jika Allah selamatkan kami dari bencana ini nescaya menjadilah kami dari orang-orang yang bersyukur”. </a:t>
            </a:r>
            <a:endParaRPr kumimoji="0" lang="ms-MY" sz="2800" b="0" i="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32" y="1484784"/>
            <a:ext cx="9144032" cy="3477875"/>
          </a:xfrm>
          <a:prstGeom prst="rect">
            <a:avLst/>
          </a:prstGeom>
          <a:solidFill>
            <a:schemeClr val="tx1">
              <a:alpha val="25000"/>
            </a:schemeClr>
          </a:solidFill>
        </p:spPr>
        <p:txBody>
          <a:bodyPr wrap="square">
            <a:spAutoFit/>
          </a:bodyPr>
          <a:lstStyle/>
          <a:p>
            <a:pPr algn="ctr" rtl="1"/>
            <a:r>
              <a:rPr lang="ar-SA" sz="4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بَارَكَ اللهُ لِيْ وَلَكُمْ بِالقُرْءَانِ الْعَظِيْم، وَنَفَعَنِيْ وَإِيَّاكُمْ بِاْلأَيَاتِ وَالذِّكْرِ الْحَكِيْمِ، وَتَقَبَّلَ مِنِّيْ وَمِنْكُمْ تِلاَوَتَهُ، إِنَّهُ هُوَ السَّمِيْعُ الْعَلِيْمُ. أَقُوْلُ قَوْلِيْ هَذَا، وَأَسْتَغْفِرُ اللهَ الْعَظِيْمَ لِيْ وَلَكُمْ، وَلِسَائِرِ الْمُسْلِمِيْنَ وَالْمُسْلِمَاتِ، وَالْمُؤْمِنِيْنَ وَالْمُؤْمِنَاتِ فَاسْتَغْفِرُوْهُ، إِنَّهُ هُوَ الْغَفُوْرُ الرَّحِيْمُ.</a:t>
            </a:r>
            <a:endParaRPr lang="en-US" sz="4400"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399992" y="4696361"/>
            <a:ext cx="8286808" cy="1323439"/>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fontAlgn="auto">
              <a:spcBef>
                <a:spcPts val="0"/>
              </a:spcBef>
              <a:spcAft>
                <a:spcPts val="0"/>
              </a:spcAft>
              <a:defRPr/>
            </a:pPr>
            <a:r>
              <a:rPr lang="en-US" sz="4000" b="1" dirty="0" err="1">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smtClean="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endParaRPr lang="en-US" sz="4000" b="1" dirty="0">
              <a:ln w="12700">
                <a:solidFill>
                  <a:sysClr val="windowText" lastClr="000000"/>
                </a:solidFill>
              </a:ln>
              <a:solidFill>
                <a:schemeClr val="bg1"/>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
        <p:nvSpPr>
          <p:cNvPr id="4" name="Rectangle 3"/>
          <p:cNvSpPr/>
          <p:nvPr/>
        </p:nvSpPr>
        <p:spPr>
          <a:xfrm>
            <a:off x="728610" y="238780"/>
            <a:ext cx="7500990" cy="523220"/>
          </a:xfrm>
          <a:prstGeom prst="rect">
            <a:avLst/>
          </a:prstGeom>
        </p:spPr>
        <p:txBody>
          <a:bodyPr wrap="square">
            <a:spAutoFit/>
          </a:bodyPr>
          <a:lstStyle/>
          <a:p>
            <a:pPr algn="ctr" fontAlgn="auto">
              <a:spcBef>
                <a:spcPts val="0"/>
              </a:spcBef>
              <a:spcAft>
                <a:spcPts val="0"/>
              </a:spcAft>
              <a:defRPr/>
            </a:pP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28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0" y="171512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endParaRPr lang="en-US" smtClean="0"/>
          </a:p>
        </p:txBody>
      </p:sp>
      <p:sp>
        <p:nvSpPr>
          <p:cNvPr id="27651" name="Content Placeholder 2"/>
          <p:cNvSpPr>
            <a:spLocks noGrp="1"/>
          </p:cNvSpPr>
          <p:nvPr>
            <p:ph idx="1"/>
          </p:nvPr>
        </p:nvSpPr>
        <p:spPr/>
        <p:txBody>
          <a:bodyPr/>
          <a:lstStyle/>
          <a:p>
            <a:pPr eaLnBrk="1" hangingPunct="1"/>
            <a:endParaRPr lang="en-US" smtClean="0"/>
          </a:p>
        </p:txBody>
      </p:sp>
      <p:pic>
        <p:nvPicPr>
          <p:cNvPr id="27652" name="Picture 2" descr="C:\Users\User\Pictures\gambar\003_aya_soyfa_islamic_writing.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928662" y="1500174"/>
            <a:ext cx="7215206" cy="4031873"/>
          </a:xfrm>
          <a:prstGeom prst="rect">
            <a:avLst/>
          </a:prstGeom>
          <a:noFill/>
        </p:spPr>
        <p:txBody>
          <a:bodyPr>
            <a:spAutoFit/>
          </a:bodyPr>
          <a:lstStyle/>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Ya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Rabbal</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Aalamin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Tuhan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Memperkenankan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Doa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Orang-orang</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Taat</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Berilah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Taufik</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Kami</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Di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Dalam</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Mentaatimu</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Ampunilah</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Kepada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Mereka</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Yang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Memohon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 </a:t>
            </a: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Keampunan</a:t>
            </a:r>
            <a:r>
              <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t>
            </a:r>
          </a:p>
          <a:p>
            <a:pPr algn="ctr" fontAlgn="base">
              <a:spcBef>
                <a:spcPct val="0"/>
              </a:spcBef>
              <a:spcAft>
                <a:spcPct val="0"/>
              </a:spcAft>
              <a:defRPr/>
            </a:pPr>
            <a:r>
              <a:rPr lang="en-US" sz="3200" b="1" dirty="0" err="1">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rPr>
              <a:t>Aamiin</a:t>
            </a:r>
            <a:endParaRPr lang="en-US" sz="3200" b="1" dirty="0">
              <a:ln w="28575">
                <a:solidFill>
                  <a:prstClr val="black"/>
                </a:solidFill>
              </a:ln>
              <a:solidFill>
                <a:prstClr val="white"/>
              </a:solidFill>
              <a:effectLst>
                <a:glow rad="101600">
                  <a:prstClr val="black">
                    <a:alpha val="60000"/>
                  </a:prstClr>
                </a:glow>
                <a:outerShdw blurRad="38100" dist="38100" dir="2700000" algn="tl">
                  <a:srgbClr val="C0C0C0"/>
                </a:outerShdw>
              </a:effectLst>
              <a:latin typeface="Arial Black" pitchFamily="34" charset="0"/>
              <a:cs typeface="Arial" charset="0"/>
            </a:endParaRPr>
          </a:p>
        </p:txBody>
      </p:sp>
      <p:sp>
        <p:nvSpPr>
          <p:cNvPr id="6" name="Rectangle 5"/>
          <p:cNvSpPr/>
          <p:nvPr/>
        </p:nvSpPr>
        <p:spPr>
          <a:xfrm>
            <a:off x="1214446" y="571480"/>
            <a:ext cx="6572264" cy="646331"/>
          </a:xfrm>
          <a:prstGeom prst="rect">
            <a:avLst/>
          </a:prstGeom>
          <a:gradFill flip="none" rotWithShape="1">
            <a:gsLst>
              <a:gs pos="0">
                <a:srgbClr val="FF6600">
                  <a:shade val="30000"/>
                  <a:satMod val="115000"/>
                </a:srgbClr>
              </a:gs>
              <a:gs pos="50000">
                <a:srgbClr val="FF6600">
                  <a:shade val="67500"/>
                  <a:satMod val="115000"/>
                </a:srgbClr>
              </a:gs>
              <a:gs pos="100000">
                <a:srgbClr val="FF6600">
                  <a:shade val="100000"/>
                  <a:satMod val="115000"/>
                </a:srgbClr>
              </a:gs>
            </a:gsLst>
            <a:lin ang="16200000" scaled="1"/>
            <a:tileRect/>
          </a:gradFill>
        </p:spPr>
        <p:txBody>
          <a:bodyPr>
            <a:spAutoFit/>
          </a:bodyPr>
          <a:lstStyle/>
          <a:p>
            <a:pPr algn="ctr" fontAlgn="base">
              <a:spcBef>
                <a:spcPct val="0"/>
              </a:spcBef>
              <a:spcAft>
                <a:spcPct val="0"/>
              </a:spcAft>
              <a:defRPr/>
            </a:pP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Antara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rgbClr val="FFFF00"/>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Tree>
    <p:extLst>
      <p:ext uri="{BB962C8B-B14F-4D97-AF65-F5344CB8AC3E}">
        <p14:creationId xmlns:p14="http://schemas.microsoft.com/office/powerpoint/2010/main" val="382951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279482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88640"/>
            <a:ext cx="8839200" cy="584775"/>
          </a:xfrm>
          <a:prstGeom prst="rect">
            <a:avLst/>
          </a:prstGeom>
        </p:spPr>
        <p:txBody>
          <a:bodyPr>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664988"/>
            <a:ext cx="9144000" cy="2215991"/>
          </a:xfrm>
          <a:prstGeom prst="rect">
            <a:avLst/>
          </a:prstGeom>
          <a:solidFill>
            <a:schemeClr val="tx1">
              <a:alpha val="22000"/>
            </a:schemeClr>
          </a:solidFill>
        </p:spPr>
        <p:txBody>
          <a:bodyPr wrap="square">
            <a:spAutoFit/>
          </a:bodyPr>
          <a:lstStyle/>
          <a:p>
            <a:pPr algn="ctr" rtl="1" fontAlgn="auto">
              <a:spcBef>
                <a:spcPts val="0"/>
              </a:spcBef>
              <a:spcAft>
                <a:spcPts val="0"/>
              </a:spcAft>
              <a:defRPr/>
            </a:pPr>
            <a:r>
              <a:rPr lang="ar-SA" sz="13800" b="1" dirty="0" smtClean="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304800" y="4116050"/>
            <a:ext cx="8572528" cy="1446550"/>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400" b="1" dirty="0" err="1">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en-US"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a:t>
            </a:r>
            <a:r>
              <a:rPr lang="ar-SA" sz="4400" b="1" dirty="0" smtClean="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400" b="1" dirty="0">
              <a:ln>
                <a:solidFill>
                  <a:schemeClr val="tx1"/>
                </a:solidFill>
              </a:ln>
              <a:solidFill>
                <a:schemeClr val="bg1"/>
              </a:solidFill>
              <a:effectLst>
                <a:glow rad="101600">
                  <a:schemeClr val="tx1">
                    <a:alpha val="6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718608"/>
            <a:ext cx="9144000" cy="1938992"/>
          </a:xfrm>
          <a:prstGeom prst="rect">
            <a:avLst/>
          </a:prstGeom>
          <a:solidFill>
            <a:schemeClr val="tx1">
              <a:alpha val="20000"/>
            </a:schemeClr>
          </a:solidFill>
        </p:spPr>
        <p:txBody>
          <a:bodyPr wrap="square">
            <a:spAutoFit/>
          </a:bodyPr>
          <a:lstStyle/>
          <a:p>
            <a:pPr algn="ctr"/>
            <a:r>
              <a:rPr lang="ar-SA" sz="6000" b="1" dirty="0" smtClean="0">
                <a:solidFill>
                  <a:srgbClr val="FFFF00"/>
                </a:solidFill>
                <a:effectLst>
                  <a:glow rad="101600">
                    <a:schemeClr val="tx1">
                      <a:alpha val="60000"/>
                    </a:schemeClr>
                  </a:glow>
                </a:effectLst>
                <a:cs typeface="Traditional Arabic" pitchFamily="2" charset="-78"/>
              </a:rPr>
              <a:t>وَأَشْهَدُ أَن لآ إِلَهَ إِلاَّ اللهُ وَحْدَهُ لاَ شَرِيْكَ لَهُ، وَأَشْهَدُ أَنَّ مُحَمَّدًا عَبْدُهُ وَرَسُوْلُهُ</a:t>
            </a:r>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152400"/>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KeesaanNya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66640" y="1683695"/>
            <a:ext cx="8572560" cy="1754326"/>
          </a:xfrm>
          <a:prstGeom prst="rect">
            <a:avLst/>
          </a:prstGeom>
          <a:solidFill>
            <a:schemeClr val="bg1">
              <a:lumMod val="65000"/>
              <a:alpha val="50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وَأَتْبَاعِهِ إِلَى يَوْمِ الدِّيْنِ.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3810000"/>
            <a:ext cx="8286808" cy="2677656"/>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8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endParaRPr lang="en-US" sz="28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714348" y="4462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804810" y="18864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352594"/>
            <a:ext cx="9144000" cy="1754326"/>
          </a:xfrm>
          <a:prstGeom prst="rect">
            <a:avLst/>
          </a:prstGeom>
          <a:solidFill>
            <a:schemeClr val="tx1">
              <a:alpha val="15000"/>
            </a:scheme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a:t>
            </a:r>
            <a:r>
              <a:rPr lang="ar-SA" sz="54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 </a:t>
            </a: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أُوْصِيْكُمْ وَنَفْسِيْ بِتَقْوَى اللهِ وَطَاعَتِهِ لَعَلَّكُمْ تُفْلِحُوْنَ.</a:t>
            </a:r>
            <a:endParaRPr lang="ms-MY" sz="54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304800" y="3789040"/>
            <a:ext cx="8610600" cy="224676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Marilah</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kita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sama-sama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meningkatkan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ketaqwaan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bersungguh-sungguh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kerana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hanya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sahaja</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yang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mencapai</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kejayaan</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di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hari</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akhirat</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kelak</a:t>
            </a:r>
            <a:r>
              <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724128" y="4181018"/>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42844" y="4509120"/>
            <a:ext cx="8929654" cy="2308324"/>
          </a:xfrm>
          <a:prstGeom prst="rect">
            <a:avLst/>
          </a:prstGeom>
          <a:noFill/>
        </p:spPr>
        <p:txBody>
          <a:bodyPr wrap="square">
            <a:spAutoFit/>
          </a:bodyPr>
          <a:lstStyle/>
          <a:p>
            <a:pPr algn="ctr">
              <a:defRPr/>
            </a:pP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Dan </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Para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endPar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endParaRPr>
          </a:p>
          <a:p>
            <a:pPr algn="ctr">
              <a:defRPr/>
            </a:pPr>
            <a:r>
              <a:rPr lang="en-US" sz="2400" b="1" dirty="0" err="1"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smtClean="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4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4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627784" y="116633"/>
            <a:ext cx="6048672" cy="1512167"/>
          </a:xfrm>
          <a:prstGeom prst="round2DiagRect">
            <a:avLst>
              <a:gd name="adj1" fmla="val 14211"/>
              <a:gd name="adj2" fmla="val 0"/>
            </a:avLst>
          </a:prstGeom>
          <a:gradFill flip="none" rotWithShape="1">
            <a:gsLst>
              <a:gs pos="0">
                <a:srgbClr val="33CC33">
                  <a:shade val="30000"/>
                  <a:satMod val="115000"/>
                </a:srgbClr>
              </a:gs>
              <a:gs pos="50000">
                <a:srgbClr val="33CC33">
                  <a:shade val="67500"/>
                  <a:satMod val="115000"/>
                </a:srgbClr>
              </a:gs>
              <a:gs pos="100000">
                <a:srgbClr val="33CC33">
                  <a:shade val="100000"/>
                  <a:satMod val="115000"/>
                </a:srgb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200" dirty="0" err="1"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Selawat</a:t>
            </a:r>
            <a:r>
              <a:rPr lang="en-US" sz="2200" dirty="0" smtClean="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dan</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salam</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kepada</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Rasulullah</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r>
              <a:rPr lang="en-US" sz="2200" dirty="0" err="1">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s.a.w</a:t>
            </a:r>
            <a:r>
              <a:rPr lang="en-US" sz="2200" dirty="0">
                <a:ln w="18415" cmpd="sng">
                  <a:solidFill>
                    <a:prstClr val="white"/>
                  </a:solidFill>
                  <a:prstDash val="solid"/>
                </a:ln>
                <a:solidFill>
                  <a:srgbClr val="C00000"/>
                </a:solidFill>
                <a:effectLst>
                  <a:glow rad="101600">
                    <a:prstClr val="white">
                      <a:alpha val="60000"/>
                    </a:prstClr>
                  </a:glow>
                  <a:outerShdw blurRad="63500" dir="3600000" algn="tl" rotWithShape="0">
                    <a:srgbClr val="000000">
                      <a:alpha val="70000"/>
                    </a:srgbClr>
                  </a:outerShdw>
                </a:effectLst>
                <a:latin typeface="Arial Black" pitchFamily="34" charset="0"/>
              </a:rPr>
              <a:t>.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dirty="0" err="1">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rPr>
              <a:t>Seruan</a:t>
            </a:r>
            <a:endParaRPr lang="en-US" sz="2400" dirty="0">
              <a:ln w="3175" cmpd="sng">
                <a:solidFill>
                  <a:sysClr val="windowText" lastClr="000000"/>
                </a:solidFill>
                <a:prstDash val="solid"/>
              </a:ln>
              <a:solidFill>
                <a:srgbClr val="FFFFFF"/>
              </a:solidFill>
              <a:effectLst>
                <a:glow rad="101600">
                  <a:prstClr val="black">
                    <a:alpha val="60000"/>
                  </a:prst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1228753447"/>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1" y="1071546"/>
            <a:ext cx="8715372" cy="5286388"/>
          </a:xfrm>
          <a:prstGeom prst="rect">
            <a:avLst/>
          </a:prstGeom>
          <a:no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1" y="214290"/>
            <a:ext cx="3214679" cy="7857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600" b="1" dirty="0" err="1" smtClean="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Selawat</a:t>
            </a:r>
            <a:endParaRPr lang="ms-MY" sz="36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4944987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ms-MY" smtClean="0"/>
          </a:p>
        </p:txBody>
      </p:sp>
      <p:sp>
        <p:nvSpPr>
          <p:cNvPr id="32771" name="Content Placeholder 2"/>
          <p:cNvSpPr>
            <a:spLocks noGrp="1"/>
          </p:cNvSpPr>
          <p:nvPr>
            <p:ph idx="1"/>
          </p:nvPr>
        </p:nvSpPr>
        <p:spPr>
          <a:xfrm>
            <a:off x="457200" y="2027238"/>
            <a:ext cx="8229600" cy="4525962"/>
          </a:xfrm>
        </p:spPr>
        <p:txBody>
          <a:bodyPr/>
          <a:lstStyle/>
          <a:p>
            <a:endParaRPr lang="ms-MY" smtClean="0"/>
          </a:p>
        </p:txBody>
      </p:sp>
      <p:pic>
        <p:nvPicPr>
          <p:cNvPr id="32772"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51520" y="4572049"/>
            <a:ext cx="8555511" cy="1569660"/>
          </a:xfrm>
          <a:prstGeom prst="rect">
            <a:avLst/>
          </a:prstGeom>
        </p:spPr>
        <p:style>
          <a:lnRef idx="1">
            <a:schemeClr val="dk1"/>
          </a:lnRef>
          <a:fillRef idx="2">
            <a:schemeClr val="dk1"/>
          </a:fillRef>
          <a:effectRef idx="1">
            <a:schemeClr val="dk1"/>
          </a:effectRef>
          <a:fontRef idx="minor">
            <a:schemeClr val="dk1"/>
          </a:fontRef>
        </p:style>
        <p:txBody>
          <a:bodyPr>
            <a:spAutoFit/>
          </a:bodyPr>
          <a:lstStyle/>
          <a:p>
            <a:pPr algn="ctr">
              <a:defRPr/>
            </a:pP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berilah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keredhaan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ke</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atas</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Khalifah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ar-rasyidin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Abu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Bakar</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Omar,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Uthman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Ali,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seluruh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sahabat-sahabatnya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serta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pengikut</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Baginda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hingga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hari</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pembalasan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p>
        </p:txBody>
      </p:sp>
      <p:sp>
        <p:nvSpPr>
          <p:cNvPr id="6" name="Rectangle 5"/>
          <p:cNvSpPr/>
          <p:nvPr/>
        </p:nvSpPr>
        <p:spPr>
          <a:xfrm>
            <a:off x="238125" y="1457325"/>
            <a:ext cx="8532813" cy="3046413"/>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rtl="1">
              <a:defRPr/>
            </a:pP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وَارْضَ اللَّهُمَّ عَنِ الْخُلَفَاءِ الرَّاشِدِيْنَ الْمَهْدِيِّيْنَ، سَادَتِنَا أَبِيْ بَكْرٍ وَعُمَرَ وَعُثْمَانَ وَعَلِيّ، وَعَنْ بَقِيَّةِ الصَّحَابَةِ أَجْمَعِيْنَ، وَعَنِ التَّابِعيْنَ وَتَابِعِى التَّابِعِيْنَ بِإِحْسَانٍ إِلَى يَوْمِ الدِّيْن. </a:t>
            </a:r>
            <a:endParaRPr lang="en-US"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23059358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51520" y="3856980"/>
            <a:ext cx="8555511" cy="1938992"/>
          </a:xfrm>
          <a:prstGeom prst="rect">
            <a:avLst/>
          </a:prstGeom>
          <a:gradFill>
            <a:gsLst>
              <a:gs pos="38000">
                <a:schemeClr val="dk1">
                  <a:tint val="50000"/>
                  <a:satMod val="300000"/>
                  <a:alpha val="30000"/>
                </a:schemeClr>
              </a:gs>
              <a:gs pos="35000">
                <a:schemeClr val="dk1">
                  <a:tint val="37000"/>
                  <a:satMod val="300000"/>
                </a:schemeClr>
              </a:gs>
              <a:gs pos="100000">
                <a:schemeClr val="dk1">
                  <a:tint val="15000"/>
                  <a:satMod val="350000"/>
                </a:schemeClr>
              </a:gs>
            </a:gsLst>
          </a:gradFill>
        </p:spPr>
        <p:style>
          <a:lnRef idx="1">
            <a:schemeClr val="dk1"/>
          </a:lnRef>
          <a:fillRef idx="2">
            <a:schemeClr val="dk1"/>
          </a:fillRef>
          <a:effectRef idx="1">
            <a:schemeClr val="dk1"/>
          </a:effectRef>
          <a:fontRef idx="minor">
            <a:schemeClr val="dk1"/>
          </a:fontRef>
        </p:style>
        <p:txBody>
          <a:bodyPr wrap="square">
            <a:spAutoFit/>
          </a:bodyPr>
          <a:lstStyle/>
          <a:p>
            <a:pPr algn="ct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Allah,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Ampunkanlah</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Dosa</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Golongan</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Mu’minaat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Muslimin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 </a:t>
            </a:r>
            <a:r>
              <a:rPr lang="en-GB" sz="2400" b="1" dirty="0" err="1">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Muslimat</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samada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masih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hidup</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atau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yang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telah</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mati</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Sesungguhnya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En</a:t>
            </a:r>
            <a:r>
              <a:rPr lang="en-US"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g</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kau</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Mendengar</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dan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Maha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Memakbulkan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segala</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r>
              <a:rPr lang="en-GB"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permintaan</a:t>
            </a:r>
            <a:r>
              <a:rPr lang="en-GB"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rPr>
              <a:t>. </a:t>
            </a:r>
            <a:endParaRPr lang="en-GB"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a typeface="Arial Unicode MS" pitchFamily="34" charset="-128"/>
              <a:cs typeface="Arial" charset="0"/>
            </a:endParaRPr>
          </a:p>
        </p:txBody>
      </p:sp>
      <p:sp>
        <p:nvSpPr>
          <p:cNvPr id="6" name="Rectangle 5"/>
          <p:cNvSpPr/>
          <p:nvPr/>
        </p:nvSpPr>
        <p:spPr>
          <a:xfrm>
            <a:off x="251521" y="1484784"/>
            <a:ext cx="8532440"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4800" b="1" dirty="0">
                <a:solidFill>
                  <a:prstClr val="black"/>
                </a:solidFill>
                <a:effectLst>
                  <a:outerShdw blurRad="38100" dist="38100" dir="2700000" algn="tl">
                    <a:srgbClr val="000000">
                      <a:alpha val="43137"/>
                    </a:srgbClr>
                  </a:outerShdw>
                </a:effectLst>
              </a:rPr>
              <a:t> </a:t>
            </a:r>
            <a:endParaRPr lang="ar-SA" sz="4800" b="1" dirty="0" smtClean="0">
              <a:solidFill>
                <a:prstClr val="black"/>
              </a:solidFill>
              <a:effectLst>
                <a:outerShdw blurRad="38100" dist="38100" dir="2700000" algn="tl">
                  <a:srgbClr val="000000">
                    <a:alpha val="43137"/>
                  </a:srgbClr>
                </a:outerShdw>
              </a:effectLst>
            </a:endParaRPr>
          </a:p>
          <a:p>
            <a:pPr algn="ctr" rtl="1"/>
            <a:r>
              <a:rPr lang="ar-EG"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a:t>
            </a:r>
            <a:r>
              <a:rPr lang="ar-EG" sz="48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سَمِيْعٌ قَرِيْبٌ مُجِيْبُ الدَّعَوَات. </a:t>
            </a:r>
            <a:endParaRPr lang="en-US" sz="48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7418762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0" y="1492712"/>
            <a:ext cx="9144000" cy="1938992"/>
          </a:xfrm>
          <a:prstGeom prst="rect">
            <a:avLst/>
          </a:prstGeom>
          <a:solidFill>
            <a:schemeClr val="accent2">
              <a:lumMod val="50000"/>
              <a:alpha val="14000"/>
            </a:schemeClr>
          </a:solidFill>
        </p:spPr>
        <p:txBody>
          <a:bodyPr wrap="square">
            <a:spAutoFit/>
          </a:bodyPr>
          <a:lstStyle/>
          <a:p>
            <a:pPr algn="ctr" rtl="1"/>
            <a:r>
              <a:rPr lang="ar-SA" sz="6000" b="1" dirty="0" smtClean="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لآ إِلَهَ إِلاَّ اللهُ وَحْدَهُ لاَ شَرِيْكَ لَهُ، وَأَشْهَدُ أَنَّ سَيِّدَنَا مُحَمَّدًا عَبْدُهُ وَرَسُوْلُهُ</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Rectangle 3"/>
          <p:cNvSpPr/>
          <p:nvPr/>
        </p:nvSpPr>
        <p:spPr>
          <a:xfrm>
            <a:off x="714348" y="191344"/>
            <a:ext cx="7500990" cy="646331"/>
          </a:xfrm>
          <a:prstGeom prst="rect">
            <a:avLst/>
          </a:prstGeom>
        </p:spPr>
        <p:txBody>
          <a:bodyPr wrap="square">
            <a:spAutoFit/>
          </a:bodyPr>
          <a:lstStyle/>
          <a:p>
            <a:pPr algn="ctr" fontAlgn="auto">
              <a:spcBef>
                <a:spcPts val="0"/>
              </a:spcBef>
              <a:spcAft>
                <a:spcPts val="0"/>
              </a:spcAft>
              <a:defRPr/>
            </a:pPr>
            <a:r>
              <a:rPr lang="en-US" sz="36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214282" y="3849231"/>
            <a:ext cx="8643998" cy="2246769"/>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Yang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rasulNya</a:t>
            </a:r>
            <a:r>
              <a:rPr lang="en-US" sz="2800" b="1" dirty="0" smtClean="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t>
            </a:r>
            <a:endParaRPr lang="en-US" sz="2800" b="1" dirty="0">
              <a:ln w="6350">
                <a:solidFill>
                  <a:schemeClr val="tx1"/>
                </a:solidFill>
                <a:prstDash val="solid"/>
              </a:ln>
              <a:solidFill>
                <a:schemeClr val="bg2">
                  <a:tint val="85000"/>
                  <a:satMod val="155000"/>
                </a:schemeClr>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2050"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79512" y="1556792"/>
            <a:ext cx="8784976" cy="2123658"/>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ar-EG" sz="4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أَلِّفْ بَيْنَ قُلُوْبِنَا، وَأَصْلِحْ ذَاتَ بَيْنِنَا، وَاجْعَلْنَا مِنَ الرَّاشِدِيْن. اللَّهُمَّ أَحْسِنْ عَاقِبَتَنَا فِى الأُمُوْرِ كُلِّهَا، وَأَجِرْنَا مِنْ خِزْيِ الدُّنْيَا وَعَذَابِ الأَخِرَة، يَا رَبَّ </a:t>
            </a:r>
            <a:r>
              <a:rPr lang="ar-EG"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الْعَالَمِيْن.</a:t>
            </a:r>
            <a:endParaRPr lang="en-US" sz="44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179512" y="3775680"/>
            <a:ext cx="8712968" cy="267765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lembutkanlah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hati-hati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perbaikilah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hubungan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antara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Dan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jadilah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golongan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yang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mendapat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bimbingan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daripadaMu</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Allah..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Perelokkan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kesudahan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segala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hal</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semuanya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lindungilah</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kami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daripada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kehinaan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dunia</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di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akhirat</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p>
          <a:p>
            <a:pPr algn="ct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Wahai</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Tuhan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sekalian</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 </a:t>
            </a:r>
            <a:r>
              <a:rPr lang="en-US" sz="2400" b="1" dirty="0" err="1"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alam</a:t>
            </a:r>
            <a:r>
              <a:rPr lang="en-US" sz="2400" b="1" dirty="0" smtClean="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a:t>
            </a:r>
            <a:endParaRPr lang="ms-MY" sz="2400" b="1"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0569777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srcRect r="2687"/>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32766434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r="4916"/>
          <a:stretch>
            <a:fillRect/>
          </a:stretch>
        </p:blipFill>
        <p:spPr bwMode="auto">
          <a:xfrm>
            <a:off x="0" y="0"/>
            <a:ext cx="9144000" cy="6858000"/>
          </a:xfrm>
          <a:prstGeom prst="rect">
            <a:avLst/>
          </a:prstGeom>
          <a:noFill/>
          <a:ln w="9525" algn="in">
            <a:noFill/>
            <a:miter lim="800000"/>
            <a:headEnd/>
            <a:tailEnd/>
          </a:ln>
          <a:effectLst/>
        </p:spPr>
      </p:pic>
    </p:spTree>
    <p:extLst>
      <p:ext uri="{BB962C8B-B14F-4D97-AF65-F5344CB8AC3E}">
        <p14:creationId xmlns:p14="http://schemas.microsoft.com/office/powerpoint/2010/main" val="2736743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ms-MY"/>
          </a:p>
        </p:txBody>
      </p:sp>
      <p:sp>
        <p:nvSpPr>
          <p:cNvPr id="3" name="Content Placeholder 2"/>
          <p:cNvSpPr>
            <a:spLocks noGrp="1"/>
          </p:cNvSpPr>
          <p:nvPr>
            <p:ph idx="1"/>
          </p:nvPr>
        </p:nvSpPr>
        <p:spPr/>
        <p:txBody>
          <a:bodyPr/>
          <a:lstStyle/>
          <a:p>
            <a:endParaRPr lang="ms-MY"/>
          </a:p>
        </p:txBody>
      </p:sp>
      <p:pic>
        <p:nvPicPr>
          <p:cNvPr id="4" name="Picture 2" descr="C:\Users\wanshahril\Desktop\slide koso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60"/>
          <p:cNvSpPr txBox="1">
            <a:spLocks noChangeArrowheads="1"/>
          </p:cNvSpPr>
          <p:nvPr/>
        </p:nvSpPr>
        <p:spPr bwMode="auto">
          <a:xfrm>
            <a:off x="179512" y="1335534"/>
            <a:ext cx="8735886" cy="5416868"/>
          </a:xfrm>
          <a:prstGeom prst="rect">
            <a:avLst/>
          </a:prstGeom>
          <a:gradFill>
            <a:gsLst>
              <a:gs pos="0">
                <a:schemeClr val="accent4">
                  <a:tint val="50000"/>
                  <a:satMod val="300000"/>
                  <a:alpha val="6000"/>
                </a:schemeClr>
              </a:gs>
              <a:gs pos="35000">
                <a:schemeClr val="accent4">
                  <a:tint val="37000"/>
                  <a:satMod val="300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رَبَّنَا ظَلَمْنَا أَنْفُسَنَا وَإِنْ لَمْ تَغْفِرْ لَنَا وَتَرْحَمْنَا لَنَكُوْنَنَّ مِنَ الْخَاسِرِيْنَ. </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لآ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إِلَهَ إِلاَّ أَنْتَ سُبْحَانَكَ إِنَّا كُنَّا مِنْ الظَّالِمِيْنَ. رَبَّنَا آتِنَا فِي الدُّنْيَا حَسَنَةً وَفِي الآخِرَةِ حَسَنَةً  وَقِنَا عَذَابَ النَّارِ. وَصَلَّى اللهُ عَلىَ سَيِّدِنَا مُحَمَّدٍ وَعَلىَ </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آلِهِ </a:t>
            </a:r>
            <a:r>
              <a:rPr lang="ar-EG" sz="3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وَصَحْبِهِ وَسَلَّمْ. وَالْحَمْدُ للهِ رَبِّ الْعَالَمِيْنَ</a:t>
            </a:r>
            <a:r>
              <a:rPr lang="ar-EG"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endParaRPr lang="en-US" sz="3600" b="1" dirty="0" smtClean="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fontAlgn="base">
              <a:spcBef>
                <a:spcPct val="0"/>
              </a:spcBef>
              <a:spcAft>
                <a:spcPct val="0"/>
              </a:spcAft>
              <a:defRPr/>
            </a:pPr>
            <a:r>
              <a:rPr lang="en-US" sz="2400" b="1" dirty="0" err="1">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Allah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Telah</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Sendiri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Sekiranya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Tidak</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Mengampunkan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Merahmati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Nescaya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Akan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Menjadi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 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Rugi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Tiada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Tuhan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Melainkan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Maha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Suci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Engkau</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Di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Kalangan</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Orang-orang </a:t>
            </a:r>
          </a:p>
          <a:p>
            <a:pPr algn="ctr" fontAlgn="base">
              <a:spcBef>
                <a:spcPct val="0"/>
              </a:spcBef>
              <a:spcAft>
                <a:spcPct val="0"/>
              </a:spcAft>
              <a:defRPr/>
            </a:pP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Yang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Menzalimi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1900" b="1" dirty="0" err="1"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Diri</a:t>
            </a:r>
            <a:r>
              <a:rPr lang="en-US" sz="19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p>
          <a:p>
            <a:pPr algn="ctr" fontAlgn="base">
              <a:spcBef>
                <a:spcPct val="0"/>
              </a:spcBef>
              <a:spcAft>
                <a:spcPct val="0"/>
              </a:spcAft>
              <a:defRPr/>
            </a:pPr>
            <a:r>
              <a:rPr lang="en-US" sz="2400" b="1" dirty="0" err="1"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Ya</a:t>
            </a:r>
            <a:r>
              <a:rPr lang="en-US" sz="2400" b="1" dirty="0" smtClean="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400" b="1" dirty="0">
                <a:ln w="12700">
                  <a:solidFill>
                    <a:sysClr val="windowText" lastClr="000000"/>
                  </a:solidFill>
                </a:ln>
                <a:solidFill>
                  <a:srgbClr val="FFC000"/>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Allah… </a:t>
            </a:r>
          </a:p>
          <a:p>
            <a:pPr algn="ctr" fontAlgn="base">
              <a:spcBef>
                <a:spcPct val="0"/>
              </a:spcBef>
              <a:spcAft>
                <a:spcPct val="0"/>
              </a:spcAft>
              <a:defRPr/>
            </a:pP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Kurniakanlah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Dunia</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Dan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Di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Akhirat</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Serta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Hindarilah</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Kami Dari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Seksaan</a:t>
            </a:r>
            <a:r>
              <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2000" b="1" dirty="0" err="1">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Neraka</a:t>
            </a:r>
            <a:r>
              <a:rPr lang="en-US" sz="2000" b="1" dirty="0" smtClean="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rPr>
              <a:t>.</a:t>
            </a:r>
            <a:endParaRPr lang="en-US" sz="2000" b="1" dirty="0">
              <a:ln w="12700">
                <a:solidFill>
                  <a:sysClr val="windowText" lastClr="000000"/>
                </a:solidFill>
              </a:ln>
              <a:solidFill>
                <a:prstClr val="white"/>
              </a:solidFill>
              <a:effectLst>
                <a:glow rad="101600">
                  <a:prstClr val="black">
                    <a:alpha val="40000"/>
                  </a:prst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286531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p:nvSpPr>
        <p:spPr>
          <a:xfrm>
            <a:off x="584385"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Wahai</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t>
            </a:r>
            <a:r>
              <a:rPr lang="en-US" sz="5400" b="1" dirty="0" err="1">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Hamba-hamba</a:t>
            </a:r>
            <a:r>
              <a:rPr lang="en-US" sz="5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 Allah….</a:t>
            </a:r>
          </a:p>
        </p:txBody>
      </p:sp>
      <p:sp>
        <p:nvSpPr>
          <p:cNvPr id="4" name="Rectangle 3"/>
          <p:cNvSpPr/>
          <p:nvPr/>
        </p:nvSpPr>
        <p:spPr>
          <a:xfrm>
            <a:off x="179512" y="1508518"/>
            <a:ext cx="8858280"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eaLnBrk="0" hangingPunct="0">
              <a:defRPr/>
            </a:pP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Sesungguhnya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ALLAH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menyuruh</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berlaku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adil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berbuat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kebaikan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memberi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bantuan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kaum</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kerabat</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melarang</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daripada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melakukan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perbuatan-perbuatan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keji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mungkar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serta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kezaliman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mengajar</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dengan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suruhan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dan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larangannya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ini</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supaya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kamu</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mengambil</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peringatan</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 </a:t>
            </a:r>
            <a:r>
              <a:rPr lang="en-US" sz="3200" b="1" dirty="0" err="1">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mematuhinya</a:t>
            </a:r>
            <a:r>
              <a:rPr lang="en-US" sz="3200" b="1" dirty="0">
                <a:ln w="19050">
                  <a:solidFill>
                    <a:sysClr val="windowText" lastClr="000000"/>
                  </a:solidFill>
                </a:ln>
                <a:solidFill>
                  <a:prstClr val="white"/>
                </a:solidFill>
                <a:effectLst>
                  <a:glow rad="63500">
                    <a:prstClr val="black">
                      <a:alpha val="40000"/>
                    </a:prstClr>
                  </a:glow>
                  <a:outerShdw blurRad="38100" dist="38100" dir="2700000" algn="tl">
                    <a:srgbClr val="000000">
                      <a:alpha val="43137"/>
                    </a:srgbClr>
                  </a:outerShdw>
                </a:effectLst>
                <a:latin typeface="Arial Black" pitchFamily="34" charset="0"/>
                <a:cs typeface="Arial" charset="0"/>
              </a:rPr>
              <a:t>.</a:t>
            </a:r>
          </a:p>
        </p:txBody>
      </p:sp>
    </p:spTree>
    <p:extLst>
      <p:ext uri="{BB962C8B-B14F-4D97-AF65-F5344CB8AC3E}">
        <p14:creationId xmlns:p14="http://schemas.microsoft.com/office/powerpoint/2010/main" val="3315538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27384"/>
            <a:ext cx="9144000" cy="6858000"/>
          </a:xfrm>
          <a:prstGeom prst="rect">
            <a:avLst/>
          </a:prstGeom>
          <a:noFill/>
          <a:ln w="9525">
            <a:noFill/>
            <a:miter lim="800000"/>
            <a:headEnd/>
            <a:tailEnd/>
          </a:ln>
        </p:spPr>
      </p:pic>
      <p:sp>
        <p:nvSpPr>
          <p:cNvPr id="3" name="Rectangle 2"/>
          <p:cNvSpPr>
            <a:spLocks noChangeArrowheads="1"/>
          </p:cNvSpPr>
          <p:nvPr/>
        </p:nvSpPr>
        <p:spPr bwMode="auto">
          <a:xfrm>
            <a:off x="381000" y="1322744"/>
            <a:ext cx="8382000" cy="5230456"/>
          </a:xfrm>
          <a:prstGeom prst="rect">
            <a:avLst/>
          </a:prstGeom>
          <a:gradFill flip="none" rotWithShape="1">
            <a:gsLst>
              <a:gs pos="93000">
                <a:srgbClr val="03D4A8">
                  <a:alpha val="0"/>
                </a:srgbClr>
              </a:gs>
              <a:gs pos="25000">
                <a:srgbClr val="21D6E0"/>
              </a:gs>
              <a:gs pos="75000">
                <a:srgbClr val="0087E6"/>
              </a:gs>
              <a:gs pos="100000">
                <a:srgbClr val="005CBF"/>
              </a:gs>
            </a:gsLst>
            <a:path path="rect">
              <a:fillToRect l="100000" t="100000"/>
            </a:path>
            <a:tileRect r="-100000" b="-100000"/>
          </a:gradFill>
          <a:ln>
            <a:headEnd/>
            <a:tailEnd/>
          </a:ln>
        </p:spPr>
        <p:style>
          <a:lnRef idx="1">
            <a:schemeClr val="accent1"/>
          </a:lnRef>
          <a:fillRef idx="2">
            <a:schemeClr val="accent1"/>
          </a:fillRef>
          <a:effectRef idx="1">
            <a:schemeClr val="accent1"/>
          </a:effectRef>
          <a:fontRef idx="minor">
            <a:schemeClr val="dk1"/>
          </a:fontRef>
        </p:style>
        <p:txBody>
          <a:bodyPr/>
          <a:lstStyle/>
          <a:p>
            <a:pPr marL="419100" indent="-382588" algn="ctr" eaLnBrk="0" hangingPunct="0">
              <a:lnSpc>
                <a:spcPct val="90000"/>
              </a:lnSpc>
              <a:defRPr/>
            </a:pPr>
            <a:r>
              <a:rPr lang="en-US" sz="3000" b="1" i="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p>
          <a:p>
            <a:pPr marL="419100" indent="-382588" algn="ctr" eaLnBrk="0" hangingPunct="0">
              <a:lnSpc>
                <a:spcPct val="90000"/>
              </a:lnSpc>
              <a:defRPr/>
            </a:pP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Bersyukurlah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Atas</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Nikmat-nikmatNya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Akan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Menambahkan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Lagi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Nikmat</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Pohonlah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endPar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endParaRPr>
          </a:p>
          <a:p>
            <a:pPr marL="419100" indent="-382588" algn="ctr" eaLnBrk="0" hangingPunct="0">
              <a:lnSpc>
                <a:spcPct val="90000"/>
              </a:lnSpc>
              <a:defRPr/>
            </a:pP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Dari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Kelebihannya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Nescaya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Diberikannya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Kepadamu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Sesungguhnya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Mengingati</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Itu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Lebih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Besar</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Faedah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Kesannya</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Dan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Ingatlah</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Allah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Mengetahui</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Apa</a:t>
            </a:r>
            <a:r>
              <a:rPr lang="en-US" sz="3000" b="1" dirty="0"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Yang </a:t>
            </a:r>
            <a:r>
              <a:rPr lang="en-US" sz="3000" b="1" dirty="0" err="1">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Kamu</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 </a:t>
            </a:r>
            <a:r>
              <a:rPr lang="en-US" sz="3000" b="1" dirty="0" err="1" smtClean="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Kerjakan</a:t>
            </a:r>
            <a:r>
              <a:rPr lang="en-US" sz="3000" b="1" dirty="0">
                <a:ln w="19050">
                  <a:solidFill>
                    <a:prstClr val="black"/>
                  </a:solidFill>
                </a:ln>
                <a:solidFill>
                  <a:prstClr val="white"/>
                </a:solidFill>
                <a:effectLst>
                  <a:glow rad="63500">
                    <a:prstClr val="black">
                      <a:alpha val="40000"/>
                    </a:prstClr>
                  </a:glow>
                  <a:outerShdw blurRad="38100" dist="38100" dir="2700000" algn="tl">
                    <a:srgbClr val="000000"/>
                  </a:outerShdw>
                </a:effectLst>
                <a:latin typeface="Arial Black" pitchFamily="34" charset="0"/>
                <a:cs typeface="Arial" charset="0"/>
              </a:rPr>
              <a:t>.</a:t>
            </a:r>
          </a:p>
        </p:txBody>
      </p:sp>
      <p:sp>
        <p:nvSpPr>
          <p:cNvPr id="4" name="Rectangle 3"/>
          <p:cNvSpPr/>
          <p:nvPr/>
        </p:nvSpPr>
        <p:spPr>
          <a:xfrm>
            <a:off x="395536" y="260648"/>
            <a:ext cx="8382000" cy="914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sv-SE"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rPr>
              <a:t>Maka Ingatlah Allah Yang Maha Agung </a:t>
            </a:r>
            <a:endParaRPr lang="en-US" sz="44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287153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304800" y="381000"/>
            <a:ext cx="8534400" cy="2743200"/>
          </a:xfrm>
          <a:prstGeom prst="rect">
            <a:avLst/>
          </a:prstGeom>
          <a:solidFill>
            <a:schemeClr val="accent2">
              <a:lumMod val="20000"/>
              <a:lumOff val="8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Bernard MT Condensed" pitchFamily="18" charset="0"/>
              </a:rPr>
              <a:t>Dirikan</a:t>
            </a:r>
            <a:r>
              <a:rPr lang="en-US" sz="4000" dirty="0" smtClean="0">
                <a:solidFill>
                  <a:prstClr val="black"/>
                </a:solidFill>
                <a:latin typeface="Bernard MT Condensed" pitchFamily="18" charset="0"/>
              </a:rPr>
              <a:t> </a:t>
            </a:r>
            <a:r>
              <a:rPr lang="en-US" sz="4000" dirty="0" err="1" smtClean="0">
                <a:solidFill>
                  <a:prstClr val="black"/>
                </a:solidFill>
                <a:latin typeface="Bernard MT Condensed" pitchFamily="18" charset="0"/>
              </a:rPr>
              <a:t>Solat</a:t>
            </a:r>
            <a:r>
              <a:rPr lang="en-US" sz="4000" dirty="0" smtClean="0">
                <a:solidFill>
                  <a:prstClr val="black"/>
                </a:solidFill>
                <a:latin typeface="Bernard MT Condensed" pitchFamily="18" charset="0"/>
              </a:rPr>
              <a:t>….</a:t>
            </a:r>
          </a:p>
          <a:p>
            <a:pPr algn="ctr"/>
            <a:endParaRPr lang="en-US" sz="3200" dirty="0" smtClean="0">
              <a:solidFill>
                <a:prstClr val="black"/>
              </a:solidFill>
              <a:latin typeface="Bernard MT Condensed" pitchFamily="18" charset="0"/>
            </a:endParaRPr>
          </a:p>
          <a:p>
            <a:pPr algn="ct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betulkan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anda</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kerana</a:t>
            </a:r>
            <a:endParaRPr lang="en-US" sz="3200" b="1" i="1" dirty="0" smtClean="0">
              <a:solidFill>
                <a:prstClr val="black"/>
              </a:solidFill>
              <a:latin typeface="Constantia" pitchFamily="18" charset="0"/>
            </a:endParaRPr>
          </a:p>
          <a:p>
            <a:pPr algn="ct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saf</a:t>
            </a:r>
            <a:r>
              <a:rPr lang="en-US" sz="3200" b="1" i="1" dirty="0" smtClean="0">
                <a:solidFill>
                  <a:prstClr val="black"/>
                </a:solidFill>
                <a:latin typeface="Constantia" pitchFamily="18" charset="0"/>
              </a:rPr>
              <a:t> yang </a:t>
            </a:r>
            <a:r>
              <a:rPr lang="en-US" sz="3200" b="1" i="1" dirty="0" err="1" smtClean="0">
                <a:solidFill>
                  <a:prstClr val="black"/>
                </a:solidFill>
                <a:latin typeface="Constantia" pitchFamily="18" charset="0"/>
              </a:rPr>
              <a:t>lurus</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termasuk</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dalam</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kesempurnaan</a:t>
            </a:r>
            <a:r>
              <a:rPr lang="en-US" sz="3200" b="1" i="1" dirty="0" smtClean="0">
                <a:solidFill>
                  <a:prstClr val="black"/>
                </a:solidFill>
                <a:latin typeface="Constantia" pitchFamily="18" charset="0"/>
              </a:rPr>
              <a:t> </a:t>
            </a:r>
            <a:r>
              <a:rPr lang="en-US" sz="3200" b="1" i="1" dirty="0" err="1" smtClean="0">
                <a:solidFill>
                  <a:prstClr val="black"/>
                </a:solidFill>
                <a:latin typeface="Constantia" pitchFamily="18" charset="0"/>
              </a:rPr>
              <a:t>solat</a:t>
            </a:r>
            <a:r>
              <a:rPr lang="en-US" sz="3200" b="1" i="1" dirty="0" smtClean="0">
                <a:solidFill>
                  <a:prstClr val="black"/>
                </a:solidFill>
                <a:latin typeface="Constantia" pitchFamily="18" charset="0"/>
              </a:rPr>
              <a:t>.</a:t>
            </a:r>
            <a:endParaRPr lang="en-US" sz="3200" b="1" i="1" dirty="0">
              <a:solidFill>
                <a:prstClr val="black"/>
              </a:solidFill>
              <a:latin typeface="Constantia" pitchFamily="18" charset="0"/>
            </a:endParaRPr>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algn="r" fontAlgn="base">
              <a:spcBef>
                <a:spcPct val="0"/>
              </a:spcBef>
              <a:spcAft>
                <a:spcPct val="0"/>
              </a:spcAft>
            </a:pPr>
            <a:r>
              <a:rPr lang="ar-SA" sz="1000" smtClean="0">
                <a:solidFill>
                  <a:prstClr val="black"/>
                </a:solidFill>
                <a:latin typeface="Arial Unicode MS"/>
              </a:rPr>
              <a:t>اقامة الصلاة</a:t>
            </a:r>
            <a:r>
              <a:rPr lang="en-US" sz="800" smtClean="0">
                <a:solidFill>
                  <a:prstClr val="black"/>
                </a:solidFill>
                <a:latin typeface="Arial" charset="0"/>
                <a:cs typeface="Arial" charset="0"/>
              </a:rPr>
              <a:t> </a:t>
            </a:r>
            <a:endParaRPr lang="en-US" smtClean="0">
              <a:solidFill>
                <a:prstClr val="black"/>
              </a:solidFill>
              <a:latin typeface="Arial" charset="0"/>
              <a:cs typeface="Arial" charset="0"/>
            </a:endParaRPr>
          </a:p>
        </p:txBody>
      </p:sp>
    </p:spTree>
    <p:extLst>
      <p:ext uri="{BB962C8B-B14F-4D97-AF65-F5344CB8AC3E}">
        <p14:creationId xmlns:p14="http://schemas.microsoft.com/office/powerpoint/2010/main" val="9020377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685800"/>
            <a:ext cx="9144000" cy="6155531"/>
          </a:xfrm>
          <a:prstGeom prst="rect">
            <a:avLst/>
          </a:prstGeom>
          <a:solidFill>
            <a:schemeClr val="bg1">
              <a:alpha val="56000"/>
            </a:schemeClr>
          </a:solidFill>
        </p:spPr>
        <p:txBody>
          <a:bodyPr>
            <a:spAutoFit/>
          </a:bodyPr>
          <a:lstStyle/>
          <a:p>
            <a:pPr algn="ctr">
              <a:defRPr/>
            </a:pPr>
            <a:endParaRPr lang="en-MY" sz="1100" b="1" dirty="0" smtClean="0">
              <a:solidFill>
                <a:prstClr val="black"/>
              </a:solidFill>
              <a:effectLst>
                <a:outerShdw blurRad="38100" dist="38100" dir="2700000" algn="tl">
                  <a:srgbClr val="000000">
                    <a:alpha val="43137"/>
                  </a:srgbClr>
                </a:outerShdw>
              </a:effectLst>
              <a:cs typeface="Arial" charset="0"/>
            </a:endParaRPr>
          </a:p>
          <a:p>
            <a:pPr algn="ctr">
              <a:defRPr/>
            </a:pPr>
            <a:r>
              <a:rPr lang="en-MY" sz="1600" b="1" dirty="0" smtClean="0">
                <a:solidFill>
                  <a:prstClr val="black"/>
                </a:solidFill>
                <a:effectLst>
                  <a:outerShdw blurRad="38100" dist="38100" dir="2700000" algn="tl">
                    <a:srgbClr val="000000">
                      <a:alpha val="43137"/>
                    </a:srgbClr>
                  </a:outerShdw>
                </a:effectLst>
                <a:cs typeface="Arial" charset="0"/>
              </a:rPr>
              <a:t>INTISARI </a:t>
            </a:r>
            <a:r>
              <a:rPr lang="en-MY" sz="1600" b="1" dirty="0">
                <a:solidFill>
                  <a:prstClr val="black"/>
                </a:solidFill>
                <a:effectLst>
                  <a:outerShdw blurRad="38100" dist="38100" dir="2700000" algn="tl">
                    <a:srgbClr val="000000">
                      <a:alpha val="43137"/>
                    </a:srgbClr>
                  </a:outerShdw>
                </a:effectLst>
                <a:cs typeface="Arial" charset="0"/>
              </a:rPr>
              <a:t>KHUTBAH JUMAAT PADA </a:t>
            </a:r>
            <a:r>
              <a:rPr lang="en-US" sz="1600" b="1" dirty="0" smtClean="0">
                <a:solidFill>
                  <a:prstClr val="black"/>
                </a:solidFill>
                <a:effectLst>
                  <a:outerShdw blurRad="38100" dist="38100" dir="2700000" algn="tl">
                    <a:srgbClr val="000000">
                      <a:alpha val="43137"/>
                    </a:srgbClr>
                  </a:outerShdw>
                </a:effectLst>
                <a:cs typeface="Arial" charset="0"/>
              </a:rPr>
              <a:t>03</a:t>
            </a:r>
            <a:r>
              <a:rPr lang="en-MY" sz="1600" b="1" dirty="0" smtClean="0">
                <a:solidFill>
                  <a:prstClr val="black"/>
                </a:solidFill>
                <a:effectLst>
                  <a:outerShdw blurRad="38100" dist="38100" dir="2700000" algn="tl">
                    <a:srgbClr val="000000">
                      <a:alpha val="43137"/>
                    </a:srgbClr>
                  </a:outerShdw>
                </a:effectLst>
                <a:cs typeface="Arial" charset="0"/>
              </a:rPr>
              <a:t>/11/2017</a:t>
            </a:r>
            <a:endParaRPr lang="en-MY" sz="1600" b="1" dirty="0">
              <a:solidFill>
                <a:prstClr val="black"/>
              </a:solidFill>
              <a:effectLst>
                <a:outerShdw blurRad="38100" dist="38100" dir="2700000" algn="tl">
                  <a:srgbClr val="000000">
                    <a:alpha val="43137"/>
                  </a:srgbClr>
                </a:outerShdw>
              </a:effectLst>
              <a:cs typeface="Arial" charset="0"/>
            </a:endParaRPr>
          </a:p>
          <a:p>
            <a:pPr algn="ctr">
              <a:defRPr/>
            </a:pPr>
            <a:r>
              <a:rPr lang="en-MY" sz="2000" b="1"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TAJUK</a:t>
            </a:r>
            <a:r>
              <a:rPr lang="en-MY" sz="2000" b="1" dirty="0">
                <a:solidFill>
                  <a:srgbClr val="FFFF00"/>
                </a:solidFill>
                <a:effectLst>
                  <a:glow rad="101600">
                    <a:prstClr val="black">
                      <a:alpha val="60000"/>
                    </a:prstClr>
                  </a:glow>
                  <a:outerShdw blurRad="38100" dist="38100" dir="2700000" algn="tl">
                    <a:srgbClr val="000000">
                      <a:alpha val="43137"/>
                    </a:srgbClr>
                  </a:outerShdw>
                </a:effectLst>
                <a:cs typeface="Arial" charset="0"/>
              </a:rPr>
              <a:t>: </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r>
              <a:rPr lang="en-US"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SIAPSIAGA MENGHADAPI BENCANA</a:t>
            </a:r>
            <a:r>
              <a:rPr lang="en-MY" sz="2000" b="1" u="sng" dirty="0" smtClean="0">
                <a:solidFill>
                  <a:srgbClr val="FFFF00"/>
                </a:solidFill>
                <a:effectLst>
                  <a:glow rad="101600">
                    <a:prstClr val="black">
                      <a:alpha val="60000"/>
                    </a:prstClr>
                  </a:glow>
                  <a:outerShdw blurRad="38100" dist="38100" dir="2700000" algn="tl">
                    <a:srgbClr val="000000">
                      <a:alpha val="43137"/>
                    </a:srgbClr>
                  </a:outerShdw>
                </a:effectLst>
                <a:cs typeface="Arial" charset="0"/>
              </a:rPr>
              <a:t>”</a:t>
            </a: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SEKARANG </a:t>
            </a:r>
            <a:r>
              <a:rPr lang="en-MY" b="1" dirty="0">
                <a:solidFill>
                  <a:prstClr val="black"/>
                </a:solidFill>
                <a:effectLst>
                  <a:outerShdw blurRad="38100" dist="38100" dir="2700000" algn="tl">
                    <a:srgbClr val="000000">
                      <a:alpha val="43137"/>
                    </a:srgbClr>
                  </a:outerShdw>
                </a:effectLst>
                <a:cs typeface="Arial" charset="0"/>
              </a:rPr>
              <a:t>TIBA MUSIM TENGKUJUH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MEMBAWA BERSAMA ANGIN MONSUN DAN HUJAN LEBAT. </a:t>
            </a:r>
            <a:r>
              <a:rPr lang="en-MY" b="1" dirty="0" smtClean="0">
                <a:solidFill>
                  <a:prstClr val="black"/>
                </a:solidFill>
                <a:effectLst>
                  <a:outerShdw blurRad="38100" dist="38100" dir="2700000" algn="tl">
                    <a:srgbClr val="000000">
                      <a:alpha val="43137"/>
                    </a:srgbClr>
                  </a:outerShdw>
                </a:effectLst>
                <a:cs typeface="Arial" charset="0"/>
              </a:rPr>
              <a:t>AKIBATNYA, </a:t>
            </a:r>
            <a:r>
              <a:rPr lang="en-MY" b="1" dirty="0">
                <a:solidFill>
                  <a:prstClr val="black"/>
                </a:solidFill>
                <a:effectLst>
                  <a:outerShdw blurRad="38100" dist="38100" dir="2700000" algn="tl">
                    <a:srgbClr val="000000">
                      <a:alpha val="43137"/>
                    </a:srgbClr>
                  </a:outerShdw>
                </a:effectLst>
                <a:cs typeface="Arial" charset="0"/>
              </a:rPr>
              <a:t>PARA NELAYAN SUKAR KE LAUT DAN BANJIR PULA MENGURANGKAN AKTIVITI HARIAN SERTA BOLEH </a:t>
            </a:r>
            <a:r>
              <a:rPr lang="en-MY" b="1" dirty="0" smtClean="0">
                <a:solidFill>
                  <a:prstClr val="black"/>
                </a:solidFill>
                <a:effectLst>
                  <a:outerShdw blurRad="38100" dist="38100" dir="2700000" algn="tl">
                    <a:srgbClr val="000000">
                      <a:alpha val="43137"/>
                    </a:srgbClr>
                  </a:outerShdw>
                </a:effectLst>
                <a:cs typeface="Arial" charset="0"/>
              </a:rPr>
              <a:t>MERBAHAYAKAN DIRI. FENOMENA </a:t>
            </a:r>
            <a:r>
              <a:rPr lang="en-MY" b="1" dirty="0">
                <a:solidFill>
                  <a:prstClr val="black"/>
                </a:solidFill>
                <a:effectLst>
                  <a:outerShdw blurRad="38100" dist="38100" dir="2700000" algn="tl">
                    <a:srgbClr val="000000">
                      <a:alpha val="43137"/>
                    </a:srgbClr>
                  </a:outerShdw>
                </a:effectLst>
                <a:cs typeface="Arial" charset="0"/>
              </a:rPr>
              <a:t>INI MERUPAKAN BENCANA (</a:t>
            </a:r>
            <a:r>
              <a:rPr lang="en-MY" b="1" dirty="0" smtClean="0">
                <a:solidFill>
                  <a:prstClr val="black"/>
                </a:solidFill>
                <a:effectLst>
                  <a:outerShdw blurRad="38100" dist="38100" dir="2700000" algn="tl">
                    <a:srgbClr val="000000">
                      <a:alpha val="43137"/>
                    </a:srgbClr>
                  </a:outerShdw>
                </a:effectLst>
                <a:cs typeface="Arial" charset="0"/>
              </a:rPr>
              <a:t>MUSIBAH), </a:t>
            </a:r>
            <a:r>
              <a:rPr lang="en-MY" b="1" dirty="0">
                <a:solidFill>
                  <a:prstClr val="black"/>
                </a:solidFill>
                <a:effectLst>
                  <a:outerShdw blurRad="38100" dist="38100" dir="2700000" algn="tl">
                    <a:srgbClr val="000000">
                      <a:alpha val="43137"/>
                    </a:srgbClr>
                  </a:outerShdw>
                </a:effectLst>
                <a:cs typeface="Arial" charset="0"/>
              </a:rPr>
              <a:t>UJIAN ALLAH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PERLU DIHADAPI </a:t>
            </a:r>
            <a:r>
              <a:rPr lang="en-MY" b="1" dirty="0" smtClean="0">
                <a:solidFill>
                  <a:prstClr val="black"/>
                </a:solidFill>
                <a:effectLst>
                  <a:outerShdw blurRad="38100" dist="38100" dir="2700000" algn="tl">
                    <a:srgbClr val="000000">
                      <a:alpha val="43137"/>
                    </a:srgbClr>
                  </a:outerShdw>
                </a:effectLst>
                <a:cs typeface="Arial" charset="0"/>
              </a:rPr>
              <a:t>DENGAN </a:t>
            </a:r>
            <a:r>
              <a:rPr lang="en-MY" b="1" dirty="0">
                <a:solidFill>
                  <a:prstClr val="black"/>
                </a:solidFill>
                <a:effectLst>
                  <a:outerShdw blurRad="38100" dist="38100" dir="2700000" algn="tl">
                    <a:srgbClr val="000000">
                      <a:alpha val="43137"/>
                    </a:srgbClr>
                  </a:outerShdw>
                </a:effectLst>
                <a:cs typeface="Arial" charset="0"/>
              </a:rPr>
              <a:t>IMAN DAN SABAR</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SEBAGAI </a:t>
            </a:r>
            <a:r>
              <a:rPr lang="en-MY" b="1" dirty="0">
                <a:solidFill>
                  <a:prstClr val="black"/>
                </a:solidFill>
                <a:effectLst>
                  <a:outerShdw blurRad="38100" dist="38100" dir="2700000" algn="tl">
                    <a:srgbClr val="000000">
                      <a:alpha val="43137"/>
                    </a:srgbClr>
                  </a:outerShdw>
                </a:effectLst>
                <a:cs typeface="Arial" charset="0"/>
              </a:rPr>
              <a:t>ORANG BERIMAN, MUSIBAH DITERIMA SEBAGAI KETENTUAN ALLAH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MEMPUNYAI HIKMAT, SEPERTI KESABARAN, WUJUDNYA INSAN DERMAWAN DAN </a:t>
            </a:r>
            <a:r>
              <a:rPr lang="en-MY" b="1" dirty="0" smtClean="0">
                <a:solidFill>
                  <a:prstClr val="black"/>
                </a:solidFill>
                <a:effectLst>
                  <a:outerShdw blurRad="38100" dist="38100" dir="2700000" algn="tl">
                    <a:srgbClr val="000000">
                      <a:alpha val="43137"/>
                    </a:srgbClr>
                  </a:outerShdw>
                </a:effectLst>
                <a:cs typeface="Arial" charset="0"/>
              </a:rPr>
              <a:t>SUKARELAWAN YANG </a:t>
            </a:r>
            <a:r>
              <a:rPr lang="en-MY" b="1" dirty="0">
                <a:solidFill>
                  <a:prstClr val="black"/>
                </a:solidFill>
                <a:effectLst>
                  <a:outerShdw blurRad="38100" dist="38100" dir="2700000" algn="tl">
                    <a:srgbClr val="000000">
                      <a:alpha val="43137"/>
                    </a:srgbClr>
                  </a:outerShdw>
                </a:effectLst>
                <a:cs typeface="Arial" charset="0"/>
              </a:rPr>
              <a:t>BERSEDIA MEMBANTU MEREKA </a:t>
            </a:r>
            <a:r>
              <a:rPr lang="en-MY" b="1" dirty="0" smtClean="0">
                <a:solidFill>
                  <a:prstClr val="black"/>
                </a:solidFill>
                <a:effectLst>
                  <a:outerShdw blurRad="38100" dist="38100" dir="2700000" algn="tl">
                    <a:srgbClr val="000000">
                      <a:alpha val="43137"/>
                    </a:srgbClr>
                  </a:outerShdw>
                </a:effectLst>
                <a:cs typeface="Arial" charset="0"/>
              </a:rPr>
              <a:t>YANG </a:t>
            </a:r>
            <a:r>
              <a:rPr lang="en-MY" b="1" dirty="0">
                <a:solidFill>
                  <a:prstClr val="black"/>
                </a:solidFill>
                <a:effectLst>
                  <a:outerShdw blurRad="38100" dist="38100" dir="2700000" algn="tl">
                    <a:srgbClr val="000000">
                      <a:alpha val="43137"/>
                    </a:srgbClr>
                  </a:outerShdw>
                </a:effectLst>
                <a:cs typeface="Arial" charset="0"/>
              </a:rPr>
              <a:t>MEMERLUKAN</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DI </a:t>
            </a:r>
            <a:r>
              <a:rPr lang="en-MY" b="1" dirty="0">
                <a:solidFill>
                  <a:prstClr val="black"/>
                </a:solidFill>
                <a:effectLst>
                  <a:outerShdw blurRad="38100" dist="38100" dir="2700000" algn="tl">
                    <a:srgbClr val="000000">
                      <a:alpha val="43137"/>
                    </a:srgbClr>
                  </a:outerShdw>
                </a:effectLst>
                <a:cs typeface="Arial" charset="0"/>
              </a:rPr>
              <a:t>ANTARA HIKMAT LAIN IALAH TIMBULNYA KEINSAFAN DAN BERTAUBAT, SIFAT SABAR, KETEGUHAN IMAN DAN SEMANGAT JIHAD BAGI MENANGANI MUSIBAH</a:t>
            </a:r>
            <a:r>
              <a:rPr lang="en-MY" b="1" dirty="0" smtClean="0">
                <a:solidFill>
                  <a:prstClr val="black"/>
                </a:solidFill>
                <a:effectLst>
                  <a:outerShdw blurRad="38100" dist="38100" dir="2700000" algn="tl">
                    <a:srgbClr val="000000">
                      <a:alpha val="43137"/>
                    </a:srgbClr>
                  </a:outerShdw>
                </a:effectLst>
                <a:cs typeface="Arial" charset="0"/>
              </a:rPr>
              <a:t>.</a:t>
            </a:r>
          </a:p>
          <a:p>
            <a:pPr marL="342900" indent="-342900" algn="just">
              <a:buFontTx/>
              <a:buAutoNum type="arabicPeriod"/>
              <a:defRPr/>
            </a:pPr>
            <a:r>
              <a:rPr lang="en-MY" b="1" dirty="0" smtClean="0">
                <a:solidFill>
                  <a:prstClr val="black"/>
                </a:solidFill>
                <a:effectLst>
                  <a:outerShdw blurRad="38100" dist="38100" dir="2700000" algn="tl">
                    <a:srgbClr val="000000">
                      <a:alpha val="43137"/>
                    </a:srgbClr>
                  </a:outerShdw>
                </a:effectLst>
                <a:cs typeface="Arial" charset="0"/>
              </a:rPr>
              <a:t>DI </a:t>
            </a:r>
            <a:r>
              <a:rPr lang="en-MY" b="1" dirty="0">
                <a:solidFill>
                  <a:prstClr val="black"/>
                </a:solidFill>
                <a:effectLst>
                  <a:outerShdw blurRad="38100" dist="38100" dir="2700000" algn="tl">
                    <a:srgbClr val="000000">
                      <a:alpha val="43137"/>
                    </a:srgbClr>
                  </a:outerShdw>
                </a:effectLst>
                <a:cs typeface="Arial" charset="0"/>
              </a:rPr>
              <a:t>ANTARA USAHA DAN JIHAD MENGHADAPI MUSIBAH SEPERTI BANJIR IALAH</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smtClean="0">
                <a:solidFill>
                  <a:prstClr val="black"/>
                </a:solidFill>
                <a:effectLst>
                  <a:outerShdw blurRad="38100" dist="38100" dir="2700000" algn="tl">
                    <a:srgbClr val="000000">
                      <a:alpha val="43137"/>
                    </a:srgbClr>
                  </a:outerShdw>
                </a:effectLst>
                <a:cs typeface="Arial" charset="0"/>
              </a:rPr>
              <a:t>	i.     BERTAUBAT</a:t>
            </a:r>
            <a:r>
              <a:rPr lang="en-MY" b="1" dirty="0">
                <a:solidFill>
                  <a:prstClr val="black"/>
                </a:solidFill>
                <a:effectLst>
                  <a:outerShdw blurRad="38100" dist="38100" dir="2700000" algn="tl">
                    <a:srgbClr val="000000">
                      <a:alpha val="43137"/>
                    </a:srgbClr>
                  </a:outerShdw>
                </a:effectLst>
                <a:cs typeface="Arial" charset="0"/>
              </a:rPr>
              <a:t>, BERDOA MEMOHON PERLINDUNGAN ALLAH DAN MENINGKATKAN </a:t>
            </a:r>
            <a:r>
              <a:rPr lang="en-MY" b="1" dirty="0" smtClean="0">
                <a:solidFill>
                  <a:prstClr val="black"/>
                </a:solidFill>
                <a:effectLst>
                  <a:outerShdw blurRad="38100" dist="38100" dir="2700000" algn="tl">
                    <a:srgbClr val="000000">
                      <a:alpha val="43137"/>
                    </a:srgbClr>
                  </a:outerShdw>
                </a:effectLst>
                <a:cs typeface="Arial" charset="0"/>
              </a:rPr>
              <a:t>	AMAL SOLEH.</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ii.  BERSIAP </a:t>
            </a:r>
            <a:r>
              <a:rPr lang="en-MY" b="1" dirty="0">
                <a:solidFill>
                  <a:prstClr val="black"/>
                </a:solidFill>
                <a:effectLst>
                  <a:outerShdw blurRad="38100" dist="38100" dir="2700000" algn="tl">
                    <a:srgbClr val="000000">
                      <a:alpha val="43137"/>
                    </a:srgbClr>
                  </a:outerShdw>
                </a:effectLst>
                <a:cs typeface="Arial" charset="0"/>
              </a:rPr>
              <a:t>SEPERTI MEMPASTIKAN HARTA DAN BARANG PENTING DALAM </a:t>
            </a:r>
            <a:r>
              <a:rPr lang="en-MY" b="1" dirty="0" smtClean="0">
                <a:solidFill>
                  <a:prstClr val="black"/>
                </a:solidFill>
                <a:effectLst>
                  <a:outerShdw blurRad="38100" dist="38100" dir="2700000" algn="tl">
                    <a:srgbClr val="000000">
                      <a:alpha val="43137"/>
                    </a:srgbClr>
                  </a:outerShdw>
                </a:effectLst>
                <a:cs typeface="Arial" charset="0"/>
              </a:rPr>
              <a:t>	KEADAAN SELAMAT.</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iii. PIHAK </a:t>
            </a:r>
            <a:r>
              <a:rPr lang="en-MY" b="1" dirty="0">
                <a:solidFill>
                  <a:prstClr val="black"/>
                </a:solidFill>
                <a:effectLst>
                  <a:outerShdw blurRad="38100" dist="38100" dir="2700000" algn="tl">
                    <a:srgbClr val="000000">
                      <a:alpha val="43137"/>
                    </a:srgbClr>
                  </a:outerShdw>
                </a:effectLst>
                <a:cs typeface="Arial" charset="0"/>
              </a:rPr>
              <a:t>BERKUASA MENYEDIAKAN PERALATAN BANTUAN TERMASUK </a:t>
            </a:r>
            <a:r>
              <a:rPr lang="en-MY" b="1" dirty="0" smtClean="0">
                <a:solidFill>
                  <a:prstClr val="black"/>
                </a:solidFill>
                <a:effectLst>
                  <a:outerShdw blurRad="38100" dist="38100" dir="2700000" algn="tl">
                    <a:srgbClr val="000000">
                      <a:alpha val="43137"/>
                    </a:srgbClr>
                  </a:outerShdw>
                </a:effectLst>
                <a:cs typeface="Arial" charset="0"/>
              </a:rPr>
              <a:t>	PENEMPATAN </a:t>
            </a:r>
            <a:r>
              <a:rPr lang="en-MY" b="1" dirty="0">
                <a:solidFill>
                  <a:prstClr val="black"/>
                </a:solidFill>
                <a:effectLst>
                  <a:outerShdw blurRad="38100" dist="38100" dir="2700000" algn="tl">
                    <a:srgbClr val="000000">
                      <a:alpha val="43137"/>
                    </a:srgbClr>
                  </a:outerShdw>
                </a:effectLst>
                <a:cs typeface="Arial" charset="0"/>
              </a:rPr>
              <a:t>BANJIR</a:t>
            </a:r>
            <a:r>
              <a:rPr lang="en-MY" b="1" dirty="0" smtClean="0">
                <a:solidFill>
                  <a:prstClr val="black"/>
                </a:solidFill>
                <a:effectLst>
                  <a:outerShdw blurRad="38100" dist="38100" dir="2700000" algn="tl">
                    <a:srgbClr val="000000">
                      <a:alpha val="43137"/>
                    </a:srgbClr>
                  </a:outerShdw>
                </a:effectLst>
                <a:cs typeface="Arial" charset="0"/>
              </a:rPr>
              <a:t>.</a:t>
            </a:r>
          </a:p>
          <a:p>
            <a:pPr algn="just">
              <a:defRPr/>
            </a:pPr>
            <a:r>
              <a:rPr lang="en-MY" b="1" dirty="0">
                <a:solidFill>
                  <a:prstClr val="black"/>
                </a:solidFill>
                <a:effectLst>
                  <a:outerShdw blurRad="38100" dist="38100" dir="2700000" algn="tl">
                    <a:srgbClr val="000000">
                      <a:alpha val="43137"/>
                    </a:srgbClr>
                  </a:outerShdw>
                </a:effectLst>
                <a:cs typeface="Arial" charset="0"/>
              </a:rPr>
              <a:t>	</a:t>
            </a:r>
            <a:r>
              <a:rPr lang="en-MY" b="1" dirty="0" smtClean="0">
                <a:solidFill>
                  <a:prstClr val="black"/>
                </a:solidFill>
                <a:effectLst>
                  <a:outerShdw blurRad="38100" dist="38100" dir="2700000" algn="tl">
                    <a:srgbClr val="000000">
                      <a:alpha val="43137"/>
                    </a:srgbClr>
                  </a:outerShdw>
                </a:effectLst>
                <a:cs typeface="Arial" charset="0"/>
              </a:rPr>
              <a:t>iv.   TETAP </a:t>
            </a:r>
            <a:r>
              <a:rPr lang="en-MY" b="1" dirty="0">
                <a:solidFill>
                  <a:prstClr val="black"/>
                </a:solidFill>
                <a:effectLst>
                  <a:outerShdw blurRad="38100" dist="38100" dir="2700000" algn="tl">
                    <a:srgbClr val="000000">
                      <a:alpha val="43137"/>
                    </a:srgbClr>
                  </a:outerShdw>
                </a:effectLst>
                <a:cs typeface="Arial" charset="0"/>
              </a:rPr>
              <a:t>TENANG, BERSABAR DAN TIDAK </a:t>
            </a:r>
            <a:r>
              <a:rPr lang="en-MY" b="1" dirty="0" smtClean="0">
                <a:solidFill>
                  <a:prstClr val="black"/>
                </a:solidFill>
                <a:effectLst>
                  <a:outerShdw blurRad="38100" dist="38100" dir="2700000" algn="tl">
                    <a:srgbClr val="000000">
                      <a:alpha val="43137"/>
                    </a:srgbClr>
                  </a:outerShdw>
                </a:effectLst>
                <a:cs typeface="Arial" charset="0"/>
              </a:rPr>
              <a:t>SESEKALI </a:t>
            </a:r>
            <a:r>
              <a:rPr lang="en-MY" b="1" dirty="0">
                <a:solidFill>
                  <a:prstClr val="black"/>
                </a:solidFill>
                <a:effectLst>
                  <a:outerShdw blurRad="38100" dist="38100" dir="2700000" algn="tl">
                    <a:srgbClr val="000000">
                      <a:alpha val="43137"/>
                    </a:srgbClr>
                  </a:outerShdw>
                </a:effectLst>
                <a:cs typeface="Arial" charset="0"/>
              </a:rPr>
              <a:t>MENGABAIKAN PERINTAH </a:t>
            </a:r>
            <a:r>
              <a:rPr lang="en-MY" b="1" dirty="0" smtClean="0">
                <a:solidFill>
                  <a:prstClr val="black"/>
                </a:solidFill>
                <a:effectLst>
                  <a:outerShdw blurRad="38100" dist="38100" dir="2700000" algn="tl">
                    <a:srgbClr val="000000">
                      <a:alpha val="43137"/>
                    </a:srgbClr>
                  </a:outerShdw>
                </a:effectLst>
                <a:cs typeface="Arial" charset="0"/>
              </a:rPr>
              <a:t>	ALLAH </a:t>
            </a:r>
            <a:r>
              <a:rPr lang="en-MY" b="1" dirty="0">
                <a:solidFill>
                  <a:prstClr val="black"/>
                </a:solidFill>
                <a:effectLst>
                  <a:outerShdw blurRad="38100" dist="38100" dir="2700000" algn="tl">
                    <a:srgbClr val="000000">
                      <a:alpha val="43137"/>
                    </a:srgbClr>
                  </a:outerShdw>
                </a:effectLst>
                <a:cs typeface="Arial" charset="0"/>
              </a:rPr>
              <a:t>SEMASA DALAM MUSIBAH.</a:t>
            </a:r>
            <a:endParaRPr lang="en-MY" b="1" dirty="0" smtClean="0">
              <a:solidFill>
                <a:prstClr val="black"/>
              </a:solidFill>
              <a:effectLst>
                <a:outerShdw blurRad="38100" dist="38100" dir="2700000" algn="tl">
                  <a:srgbClr val="000000">
                    <a:alpha val="43137"/>
                  </a:srgbClr>
                </a:outerShdw>
              </a:effectLst>
              <a:cs typeface="Arial" charset="0"/>
            </a:endParaRPr>
          </a:p>
        </p:txBody>
      </p:sp>
    </p:spTree>
    <p:extLst>
      <p:ext uri="{BB962C8B-B14F-4D97-AF65-F5344CB8AC3E}">
        <p14:creationId xmlns:p14="http://schemas.microsoft.com/office/powerpoint/2010/main" val="2223314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228600" y="1525488"/>
            <a:ext cx="8572560" cy="1754326"/>
          </a:xfrm>
          <a:prstGeom prst="rect">
            <a:avLst/>
          </a:prstGeom>
          <a:solidFill>
            <a:srgbClr val="990000">
              <a:alpha val="11000"/>
            </a:srgbClr>
          </a:solidFill>
        </p:spPr>
        <p:txBody>
          <a:bodyPr wrap="square">
            <a:spAutoFit/>
          </a:bodyPr>
          <a:lstStyle/>
          <a:p>
            <a:pPr algn="ctr" rtl="1"/>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اللَّهُمَّ صَلِّ وَسَلِّمْ عَلَى سَيِّدِنَا مُحَمَّدٍ وَعَلَى آلِهِ وَصَحْبِهِ، وَمَنْ تَبِعَهُمْ بِإِحْسَانٍ إِلَى يَوْمِ الدِّيْن.</a:t>
            </a:r>
            <a:endParaRPr lang="ms-MY" sz="54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2" charset="-78"/>
              <a:cs typeface="Traditional Arabic" pitchFamily="2" charset="-78"/>
            </a:endParaRPr>
          </a:p>
        </p:txBody>
      </p:sp>
      <p:sp>
        <p:nvSpPr>
          <p:cNvPr id="4" name="TextBox 3"/>
          <p:cNvSpPr txBox="1"/>
          <p:nvPr/>
        </p:nvSpPr>
        <p:spPr>
          <a:xfrm>
            <a:off x="457200" y="4079319"/>
            <a:ext cx="8286808" cy="2092881"/>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sejahtera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hambaMu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rasulMu</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para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pengikut</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Baginda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sehingga</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600" dirty="0" err="1"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pembalasan</a:t>
            </a:r>
            <a:r>
              <a:rPr lang="en-US" sz="2600" dirty="0" smtClean="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endParaRPr lang="en-US" sz="2600" dirty="0">
              <a:ln w="9525" cmpd="sng">
                <a:solidFill>
                  <a:sysClr val="windowText" lastClr="000000"/>
                </a:solidFill>
                <a:prstDash val="solid"/>
              </a:ln>
              <a:solidFill>
                <a:srgbClr val="FFFFFF"/>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endParaRPr>
          </a:p>
        </p:txBody>
      </p:sp>
      <p:sp>
        <p:nvSpPr>
          <p:cNvPr id="5" name="Rectangle 4"/>
          <p:cNvSpPr/>
          <p:nvPr/>
        </p:nvSpPr>
        <p:spPr>
          <a:xfrm>
            <a:off x="533400" y="88864"/>
            <a:ext cx="8215370" cy="954107"/>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14348" y="252230"/>
            <a:ext cx="7500990" cy="584775"/>
          </a:xfrm>
          <a:prstGeom prst="rect">
            <a:avLst/>
          </a:prstGeom>
        </p:spPr>
        <p:txBody>
          <a:bodyPr wrap="square">
            <a:spAutoFit/>
          </a:bodyPr>
          <a:lstStyle/>
          <a:p>
            <a:pPr algn="ctr" fontAlgn="auto">
              <a:spcBef>
                <a:spcPts val="0"/>
              </a:spcBef>
              <a:spcAft>
                <a:spcPts val="0"/>
              </a:spcAft>
              <a:defRPr/>
            </a:pP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Pesanan</a:t>
            </a:r>
            <a:r>
              <a:rPr lang="en-US" sz="32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1530072"/>
            <a:ext cx="9144000" cy="830997"/>
          </a:xfrm>
          <a:prstGeom prst="rect">
            <a:avLst/>
          </a:prstGeom>
          <a:solidFill>
            <a:srgbClr val="990000">
              <a:alpha val="15000"/>
            </a:srgbClr>
          </a:solidFill>
        </p:spPr>
        <p:txBody>
          <a:bodyPr wrap="square">
            <a:spAutoFit/>
          </a:bodyPr>
          <a:lstStyle/>
          <a:p>
            <a:pPr algn="ctr" rtl="1"/>
            <a:r>
              <a:rPr lang="ar-SA" sz="48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حَقَّ تُقَاتِهِ، فَقَدْ فَازَ الْمُتَّقُوْن.</a:t>
            </a:r>
            <a:endParaRPr lang="ms-MY" sz="48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28600" y="3846493"/>
            <a:ext cx="8610600" cy="954107"/>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algn="ctr" fontAlgn="auto">
              <a:spcBef>
                <a:spcPts val="0"/>
              </a:spcBef>
              <a:spcAft>
                <a:spcPts val="0"/>
              </a:spcAft>
              <a:defRPr/>
            </a:pP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Bertaqwalah</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Taala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2800" b="1" dirty="0" err="1"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sesungguh-sungguhnya</a:t>
            </a:r>
            <a:r>
              <a:rPr lang="en-US" sz="2800" b="1" dirty="0" smtClean="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endParaRPr lang="en-US" sz="2800" b="1" dirty="0">
              <a:ln w="9525" cmpd="sng">
                <a:solidFill>
                  <a:schemeClr val="tx1"/>
                </a:solidFill>
                <a:prstDash val="solid"/>
              </a:ln>
              <a:solidFill>
                <a:schemeClr val="bg1"/>
              </a:solidFill>
              <a:effectLst>
                <a:glow rad="101600">
                  <a:schemeClr val="tx1">
                    <a:alpha val="40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1518085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76200" y="203920"/>
            <a:ext cx="8991600" cy="553998"/>
          </a:xfrm>
          <a:prstGeom prst="rect">
            <a:avLst/>
          </a:prstGeom>
        </p:spPr>
        <p:txBody>
          <a:bodyPr wrap="square">
            <a:spAutoFit/>
          </a:bodyPr>
          <a:lstStyle/>
          <a:p>
            <a:pPr algn="ctr" fontAlgn="auto">
              <a:spcBef>
                <a:spcPts val="0"/>
              </a:spcBef>
              <a:spcAft>
                <a:spcPts val="0"/>
              </a:spcAft>
              <a:defRPr/>
            </a:pP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Musim</a:t>
            </a:r>
            <a:r>
              <a:rPr lang="en-US" sz="30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0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Tengkujuh</a:t>
            </a:r>
            <a:endPar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5128901" y="2608538"/>
            <a:ext cx="3499951" cy="835742"/>
          </a:xfrm>
          <a:prstGeom prst="roundRect">
            <a:avLst>
              <a:gd name="adj" fmla="val 11364"/>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sinonim</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dengan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banjir</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1691680" y="4953000"/>
            <a:ext cx="6413410" cy="1371600"/>
          </a:xfrm>
          <a:prstGeom prst="roundRect">
            <a:avLst>
              <a:gd name="adj" fmla="val 0"/>
            </a:avLst>
          </a:prstGeom>
          <a:solidFill>
            <a:schemeClr val="tx1">
              <a:lumMod val="50000"/>
              <a:lumOff val="50000"/>
            </a:schemeClr>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Sabar</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menghadapi</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segala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bencana</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kesukaran</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ight Arrow 5"/>
          <p:cNvSpPr/>
          <p:nvPr/>
        </p:nvSpPr>
        <p:spPr>
          <a:xfrm rot="5400000">
            <a:off x="1387428" y="3770334"/>
            <a:ext cx="619188" cy="1958039"/>
          </a:xfrm>
          <a:prstGeom prst="rightArrow">
            <a:avLst/>
          </a:prstGeom>
          <a:solidFill>
            <a:srgbClr val="FFFF00"/>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23259" y="3493386"/>
            <a:ext cx="3499951" cy="835742"/>
          </a:xfrm>
          <a:prstGeom prst="roundRect">
            <a:avLst>
              <a:gd name="adj" fmla="val 11364"/>
            </a:avLst>
          </a:prstGeom>
          <a:ln>
            <a:solidFill>
              <a:schemeClr val="tx1"/>
            </a:solidFill>
          </a:ln>
        </p:spPr>
        <p:style>
          <a:lnRef idx="0">
            <a:schemeClr val="accent3"/>
          </a:lnRef>
          <a:fillRef idx="3">
            <a:schemeClr val="accent3"/>
          </a:fillRef>
          <a:effectRef idx="3">
            <a:schemeClr val="accent3"/>
          </a:effectRef>
          <a:fontRef idx="minor">
            <a:schemeClr val="lt1"/>
          </a:fontRef>
        </p:style>
        <p:txBody>
          <a:bodyPr anchor="ctr"/>
          <a:lstStyle/>
          <a:p>
            <a:pPr algn="ctr">
              <a:defRPr/>
            </a:pP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lautan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bergelora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8" name="Curved Up Arrow 7"/>
          <p:cNvSpPr/>
          <p:nvPr/>
        </p:nvSpPr>
        <p:spPr>
          <a:xfrm rot="3632614">
            <a:off x="4389606" y="2595366"/>
            <a:ext cx="1017557" cy="680991"/>
          </a:xfrm>
          <a:prstGeom prst="curvedUp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schemeClr val="tx1"/>
              </a:solidFill>
            </a:endParaRPr>
          </a:p>
        </p:txBody>
      </p:sp>
      <p:sp>
        <p:nvSpPr>
          <p:cNvPr id="9" name="Curved Up Arrow 8"/>
          <p:cNvSpPr/>
          <p:nvPr/>
        </p:nvSpPr>
        <p:spPr>
          <a:xfrm rot="4889997">
            <a:off x="3769598" y="2805787"/>
            <a:ext cx="1753330" cy="907445"/>
          </a:xfrm>
          <a:prstGeom prst="curvedUpArrow">
            <a:avLst/>
          </a:prstGeom>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MY">
              <a:solidFill>
                <a:schemeClr val="tx1"/>
              </a:solidFill>
            </a:endParaRPr>
          </a:p>
        </p:txBody>
      </p:sp>
      <p:sp>
        <p:nvSpPr>
          <p:cNvPr id="10" name="Rounded Rectangle 9"/>
          <p:cNvSpPr/>
          <p:nvPr/>
        </p:nvSpPr>
        <p:spPr>
          <a:xfrm>
            <a:off x="718002" y="1770338"/>
            <a:ext cx="5112794" cy="838200"/>
          </a:xfrm>
          <a:prstGeom prst="roundRect">
            <a:avLst>
              <a:gd name="adj" fmla="val 11364"/>
            </a:avLst>
          </a:prstGeom>
          <a:ln>
            <a:solidFill>
              <a:schemeClr val="tx1"/>
            </a:solidFill>
          </a:ln>
        </p:spPr>
        <p:style>
          <a:lnRef idx="0">
            <a:schemeClr val="accent6"/>
          </a:lnRef>
          <a:fillRef idx="3">
            <a:schemeClr val="accent6"/>
          </a:fillRef>
          <a:effectRef idx="3">
            <a:schemeClr val="accent6"/>
          </a:effectRef>
          <a:fontRef idx="minor">
            <a:schemeClr val="lt1"/>
          </a:fontRef>
        </p:style>
        <p:txBody>
          <a:bodyPr anchor="ctr"/>
          <a:lstStyle/>
          <a:p>
            <a:pPr algn="ctr">
              <a:defRPr/>
            </a:pPr>
            <a:r>
              <a:rPr lang="en-US" sz="2400" dirty="0" err="1">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ujan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tiupan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angin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monsun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timur</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laut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151808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14514" y="-14480"/>
            <a:ext cx="8977086" cy="1015663"/>
          </a:xfrm>
          <a:prstGeom prst="rect">
            <a:avLst/>
          </a:prstGeom>
        </p:spPr>
        <p:txBody>
          <a:bodyPr wrap="square">
            <a:spAutoFit/>
          </a:bodyPr>
          <a:lstStyle/>
          <a:p>
            <a:pPr algn="ctr" fontAlgn="auto">
              <a:spcBef>
                <a:spcPts val="0"/>
              </a:spcBef>
              <a:spcAft>
                <a:spcPts val="0"/>
              </a:spcAft>
              <a:defRPr/>
            </a:pP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Taala</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Surah Al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Baqarah</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b="1"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Ayat</a:t>
            </a:r>
            <a:r>
              <a:rPr lang="en-US" sz="3000" b="1"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 156</a:t>
            </a:r>
            <a:endParaRPr lang="en-US" sz="3000" b="1"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4" name="Rectangle 3"/>
          <p:cNvSpPr/>
          <p:nvPr/>
        </p:nvSpPr>
        <p:spPr>
          <a:xfrm>
            <a:off x="0" y="1543562"/>
            <a:ext cx="9144000" cy="1754326"/>
          </a:xfrm>
          <a:prstGeom prst="rect">
            <a:avLst/>
          </a:prstGeom>
          <a:solidFill>
            <a:schemeClr val="bg1">
              <a:lumMod val="65000"/>
              <a:alpha val="66000"/>
            </a:schemeClr>
          </a:solidFill>
        </p:spPr>
        <p:txBody>
          <a:bodyPr wrap="square">
            <a:spAutoFit/>
          </a:bodyPr>
          <a:lstStyle/>
          <a:p>
            <a:pPr algn="ctr"/>
            <a:r>
              <a:rPr lang="ar-SA"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الَّذِينَ إِذَا أَصَابَتْهُم مُّصِيبَةٌ قَالُوا إِنَّا لِلَّهِ وَإِنَّا إِلَيْهِ رَاجِعُونَ</a:t>
            </a:r>
            <a:endParaRPr lang="ms-MY" sz="54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Rectangle 1"/>
          <p:cNvSpPr>
            <a:spLocks noChangeArrowheads="1"/>
          </p:cNvSpPr>
          <p:nvPr/>
        </p:nvSpPr>
        <p:spPr bwMode="auto">
          <a:xfrm>
            <a:off x="0" y="4373940"/>
            <a:ext cx="9144000" cy="15696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ms-MY" sz="2400" dirty="0">
                <a:ln>
                  <a:solidFill>
                    <a:sysClr val="windowText" lastClr="000000"/>
                  </a:solidFill>
                </a:ln>
                <a:solidFill>
                  <a:schemeClr val="bg1"/>
                </a:solidFill>
                <a:effectLst>
                  <a:glow rad="101600">
                    <a:schemeClr val="tx1">
                      <a:alpha val="60000"/>
                    </a:schemeClr>
                  </a:glow>
                </a:effectLst>
                <a:latin typeface="Arial Black" pitchFamily="34" charset="0"/>
                <a:ea typeface="Times New Roman" pitchFamily="18" charset="0"/>
                <a:cs typeface="Arial" pitchFamily="34" charset="0"/>
              </a:rPr>
              <a:t>“(Iaitu) orang-orang yang apabila mereka ditimpa oleh sesuatu kesusahan, mereka berkata: "Sesungguhnya Kami adalah kepunyaan Allah dan kepada Allah jualah Kami kembali."</a:t>
            </a:r>
            <a:endParaRPr kumimoji="0" lang="ms-MY" sz="2800" b="0" i="0" u="none" strike="noStrike" cap="none" normalizeH="0" baseline="0" dirty="0" smtClean="0">
              <a:ln>
                <a:solidFill>
                  <a:sysClr val="windowText" lastClr="000000"/>
                </a:solidFill>
              </a:ln>
              <a:solidFill>
                <a:schemeClr val="bg1"/>
              </a:solidFill>
              <a:effectLst>
                <a:glow rad="101600">
                  <a:schemeClr val="tx1">
                    <a:alpha val="60000"/>
                  </a:schemeClr>
                </a:glow>
              </a:effectLst>
              <a:latin typeface="Arial Black" pitchFamily="34" charset="0"/>
              <a:cs typeface="Arial" pitchFamily="34"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saturation sat="33000"/>
                    </a14:imgEffect>
                  </a14:imgLayer>
                </a14:imgProps>
              </a:ext>
            </a:extLst>
          </a:blip>
          <a:srcRect/>
          <a:stretch>
            <a:fillRect/>
          </a:stretch>
        </p:blipFill>
        <p:spPr bwMode="auto">
          <a:xfrm>
            <a:off x="0" y="0"/>
            <a:ext cx="9144000" cy="6858000"/>
          </a:xfrm>
          <a:prstGeom prst="rect">
            <a:avLst/>
          </a:prstGeom>
          <a:noFill/>
          <a:ln w="9525">
            <a:noFill/>
            <a:miter lim="800000"/>
            <a:headEnd/>
            <a:tailEnd/>
          </a:ln>
          <a:effectLst/>
        </p:spPr>
      </p:pic>
      <p:sp>
        <p:nvSpPr>
          <p:cNvPr id="3" name="Rectangle 2"/>
          <p:cNvSpPr/>
          <p:nvPr/>
        </p:nvSpPr>
        <p:spPr>
          <a:xfrm>
            <a:off x="4914" y="257058"/>
            <a:ext cx="8991600" cy="523220"/>
          </a:xfrm>
          <a:prstGeom prst="rect">
            <a:avLst/>
          </a:prstGeom>
        </p:spPr>
        <p:txBody>
          <a:bodyPr wrap="square">
            <a:spAutoFit/>
          </a:bodyPr>
          <a:lstStyle/>
          <a:p>
            <a:pPr algn="ctr" fontAlgn="auto">
              <a:spcBef>
                <a:spcPts val="0"/>
              </a:spcBef>
              <a:spcAft>
                <a:spcPts val="0"/>
              </a:spcAft>
              <a:defRPr/>
            </a:pP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Hikmah</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disebalik</a:t>
            </a:r>
            <a:r>
              <a:rPr lang="en-US" sz="2800" dirty="0"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smtClean="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musibah</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ounded Rectangle 3"/>
          <p:cNvSpPr/>
          <p:nvPr/>
        </p:nvSpPr>
        <p:spPr>
          <a:xfrm>
            <a:off x="844860" y="1193162"/>
            <a:ext cx="3969393" cy="1133990"/>
          </a:xfrm>
          <a:prstGeom prst="roundRect">
            <a:avLst>
              <a:gd name="adj" fmla="val 0"/>
            </a:avLst>
          </a:prstGeom>
          <a:solidFill>
            <a:srgbClr val="00B05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Ketentuan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5" name="Rounded Rectangle 4"/>
          <p:cNvSpPr/>
          <p:nvPr/>
        </p:nvSpPr>
        <p:spPr>
          <a:xfrm>
            <a:off x="844859" y="2543176"/>
            <a:ext cx="3969393" cy="1026250"/>
          </a:xfrm>
          <a:prstGeom prst="roundRect">
            <a:avLst>
              <a:gd name="adj" fmla="val 0"/>
            </a:avLst>
          </a:prstGeom>
          <a:solidFill>
            <a:srgbClr val="99CC00"/>
          </a:soli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Dugaan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Allah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Taala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kepada</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makhluknya</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
        <p:nvSpPr>
          <p:cNvPr id="6" name="Rounded Rectangle 5"/>
          <p:cNvSpPr/>
          <p:nvPr/>
        </p:nvSpPr>
        <p:spPr>
          <a:xfrm>
            <a:off x="2157562" y="5369626"/>
            <a:ext cx="4686300" cy="1031174"/>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Kemunculan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dermawan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dan</a:t>
            </a:r>
            <a:r>
              <a:rPr lang="en-US" sz="2400" dirty="0"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2400" dirty="0" err="1" smtClean="0">
                <a:ln>
                  <a:solidFill>
                    <a:sysClr val="windowText" lastClr="000000"/>
                  </a:solidFill>
                </a:ln>
                <a:effectLst>
                  <a:glow rad="101600">
                    <a:schemeClr val="tx1">
                      <a:alpha val="60000"/>
                    </a:schemeClr>
                  </a:glow>
                  <a:outerShdw blurRad="38100" dist="38100" dir="2700000" algn="tl">
                    <a:srgbClr val="000000">
                      <a:alpha val="43137"/>
                    </a:srgbClr>
                  </a:outerShdw>
                </a:effectLst>
                <a:latin typeface="Arial Black" pitchFamily="34" charset="0"/>
              </a:rPr>
              <a:t>sukarelawan</a:t>
            </a:r>
            <a:endParaRPr lang="ms-MY" sz="2400" dirty="0">
              <a:ln>
                <a:solidFill>
                  <a:sysClr val="windowText" lastClr="000000"/>
                </a:solidFill>
              </a:ln>
              <a:effectLst>
                <a:glow rad="101600">
                  <a:schemeClr val="tx1">
                    <a:alpha val="60000"/>
                  </a:schemeClr>
                </a:glow>
                <a:outerShdw blurRad="38100" dist="38100" dir="2700000" algn="tl">
                  <a:srgbClr val="000000">
                    <a:alpha val="43137"/>
                  </a:srgbClr>
                </a:outerShdw>
              </a:effectLst>
            </a:endParaRPr>
          </a:p>
        </p:txBody>
      </p:sp>
      <p:sp>
        <p:nvSpPr>
          <p:cNvPr id="7" name="Curved Left Arrow 6"/>
          <p:cNvSpPr/>
          <p:nvPr/>
        </p:nvSpPr>
        <p:spPr>
          <a:xfrm rot="2226681" flipH="1">
            <a:off x="4013288" y="3555177"/>
            <a:ext cx="974849" cy="1939073"/>
          </a:xfrm>
          <a:prstGeom prst="curvedLeftArrow">
            <a:avLst/>
          </a:prstGeom>
          <a:solidFill>
            <a:srgbClr val="9900FF"/>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ms-MY">
              <a:solidFill>
                <a:schemeClr val="tx1"/>
              </a:solidFill>
            </a:endParaRPr>
          </a:p>
        </p:txBody>
      </p:sp>
      <p:sp>
        <p:nvSpPr>
          <p:cNvPr id="8" name="Rounded Rectangle 7"/>
          <p:cNvSpPr/>
          <p:nvPr/>
        </p:nvSpPr>
        <p:spPr>
          <a:xfrm>
            <a:off x="5119856" y="2915842"/>
            <a:ext cx="2514600" cy="1307167"/>
          </a:xfrm>
          <a:prstGeom prst="roundRect">
            <a:avLst>
              <a:gd name="adj" fmla="val 0"/>
            </a:avLst>
          </a:prstGeom>
          <a:gradFill flip="none" rotWithShape="1">
            <a:gsLst>
              <a:gs pos="0">
                <a:srgbClr val="FF00FF">
                  <a:shade val="30000"/>
                  <a:satMod val="115000"/>
                </a:srgbClr>
              </a:gs>
              <a:gs pos="50000">
                <a:srgbClr val="FF00FF">
                  <a:shade val="67500"/>
                  <a:satMod val="115000"/>
                </a:srgbClr>
              </a:gs>
              <a:gs pos="100000">
                <a:srgbClr val="FF00FF">
                  <a:shade val="100000"/>
                  <a:satMod val="115000"/>
                </a:srgbClr>
              </a:gs>
            </a:gsLst>
            <a:lin ang="5400000" scaled="1"/>
            <a:tileRect/>
          </a:gradFill>
          <a:ln w="38100">
            <a:solidFill>
              <a:srgbClr val="FFFFFF"/>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Rahmat</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dan</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hikmah</a:t>
            </a:r>
            <a:r>
              <a:rPr lang="en-US" sz="2400" dirty="0"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 </a:t>
            </a:r>
            <a:r>
              <a:rPr lang="en-US" sz="2400" dirty="0" err="1" smtClean="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rPr>
              <a:t>tersembunyi</a:t>
            </a:r>
            <a:endParaRPr lang="en-US" sz="2400" dirty="0">
              <a:ln w="12700">
                <a:solidFill>
                  <a:schemeClr val="tx1"/>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Arial" charset="0"/>
            </a:endParaRPr>
          </a:p>
        </p:txBody>
      </p:sp>
    </p:spTree>
    <p:extLst>
      <p:ext uri="{BB962C8B-B14F-4D97-AF65-F5344CB8AC3E}">
        <p14:creationId xmlns:p14="http://schemas.microsoft.com/office/powerpoint/2010/main" val="40939661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TotalTime>
  <Words>1350</Words>
  <Application>Microsoft Office PowerPoint</Application>
  <PresentationFormat>On-screen Show (4:3)</PresentationFormat>
  <Paragraphs>146</Paragraphs>
  <Slides>37</Slides>
  <Notes>0</Notes>
  <HiddenSlides>0</HiddenSlides>
  <MMClips>0</MMClips>
  <ScaleCrop>false</ScaleCrop>
  <HeadingPairs>
    <vt:vector size="4" baseType="variant">
      <vt:variant>
        <vt:lpstr>Theme</vt:lpstr>
      </vt:variant>
      <vt:variant>
        <vt:i4>3</vt:i4>
      </vt:variant>
      <vt:variant>
        <vt:lpstr>Slide Titles</vt:lpstr>
      </vt:variant>
      <vt:variant>
        <vt:i4>37</vt:i4>
      </vt:variant>
    </vt:vector>
  </HeadingPairs>
  <TitlesOfParts>
    <vt:vector size="4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USER</cp:lastModifiedBy>
  <cp:revision>9</cp:revision>
  <dcterms:created xsi:type="dcterms:W3CDTF">2017-10-29T04:41:53Z</dcterms:created>
  <dcterms:modified xsi:type="dcterms:W3CDTF">2017-11-05T01:32:47Z</dcterms:modified>
</cp:coreProperties>
</file>